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  <p:sldMasterId id="2147483983" r:id="rId2"/>
    <p:sldMasterId id="2147484001" r:id="rId3"/>
    <p:sldMasterId id="2147484008" r:id="rId4"/>
    <p:sldMasterId id="2147484015" r:id="rId5"/>
    <p:sldMasterId id="2147484022" r:id="rId6"/>
    <p:sldMasterId id="2147484029" r:id="rId7"/>
    <p:sldMasterId id="2147484036" r:id="rId8"/>
    <p:sldMasterId id="2147484043" r:id="rId9"/>
  </p:sldMasterIdLst>
  <p:notesMasterIdLst>
    <p:notesMasterId r:id="rId39"/>
  </p:notesMasterIdLst>
  <p:sldIdLst>
    <p:sldId id="257" r:id="rId10"/>
    <p:sldId id="2063" r:id="rId11"/>
    <p:sldId id="2061" r:id="rId12"/>
    <p:sldId id="2062" r:id="rId13"/>
    <p:sldId id="2006" r:id="rId14"/>
    <p:sldId id="2035" r:id="rId15"/>
    <p:sldId id="2036" r:id="rId16"/>
    <p:sldId id="2037" r:id="rId17"/>
    <p:sldId id="2038" r:id="rId18"/>
    <p:sldId id="2039" r:id="rId19"/>
    <p:sldId id="2040" r:id="rId20"/>
    <p:sldId id="2041" r:id="rId21"/>
    <p:sldId id="2042" r:id="rId22"/>
    <p:sldId id="2043" r:id="rId23"/>
    <p:sldId id="2044" r:id="rId24"/>
    <p:sldId id="2045" r:id="rId25"/>
    <p:sldId id="2046" r:id="rId26"/>
    <p:sldId id="2047" r:id="rId27"/>
    <p:sldId id="2048" r:id="rId28"/>
    <p:sldId id="2049" r:id="rId29"/>
    <p:sldId id="2050" r:id="rId30"/>
    <p:sldId id="2051" r:id="rId31"/>
    <p:sldId id="2053" r:id="rId32"/>
    <p:sldId id="2054" r:id="rId33"/>
    <p:sldId id="2055" r:id="rId34"/>
    <p:sldId id="2056" r:id="rId35"/>
    <p:sldId id="2057" r:id="rId36"/>
    <p:sldId id="2059" r:id="rId37"/>
    <p:sldId id="2060" r:id="rId38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00"/>
    <a:srgbClr val="7CFC00"/>
    <a:srgbClr val="FF9999"/>
    <a:srgbClr val="F1FF00"/>
    <a:srgbClr val="4DFF4D"/>
    <a:srgbClr val="66FF00"/>
    <a:srgbClr val="512888"/>
    <a:srgbClr val="000000"/>
    <a:srgbClr val="020006"/>
    <a:srgbClr val="3B1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5" autoAdjust="0"/>
    <p:restoredTop sz="96202" autoAdjust="0"/>
  </p:normalViewPr>
  <p:slideViewPr>
    <p:cSldViewPr snapToGrid="0" snapToObjects="1">
      <p:cViewPr>
        <p:scale>
          <a:sx n="145" d="100"/>
          <a:sy n="145" d="100"/>
        </p:scale>
        <p:origin x="808" y="5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xmlns="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xmlns="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74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005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97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64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=""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=""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=""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00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29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55EB34-8A20-834D-A552-1D430F5C5A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2CE502D-50A1-E24A-9FF6-ADFE8151F5B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98D613B-08DA-544E-BEB3-3D0E6E6693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D20D4-352A-DB4C-8130-CA998965C032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F685-F511-0948-A471-3A1FAA56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7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>
            <a:extLst>
              <a:ext uri="{FF2B5EF4-FFF2-40B4-BE49-F238E27FC236}">
                <a16:creationId xmlns:a16="http://schemas.microsoft.com/office/drawing/2014/main" xmlns="" id="{46218D43-C5F9-A240-A6C4-515DAB19F176}"/>
              </a:ext>
            </a:extLst>
          </p:cNvPr>
          <p:cNvSpPr/>
          <p:nvPr userDrawn="1"/>
        </p:nvSpPr>
        <p:spPr>
          <a:xfrm rot="3021489">
            <a:off x="1452387" y="-1777921"/>
            <a:ext cx="8869454" cy="76460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54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342900"/>
            <a:r>
              <a:rPr lang="en-US" sz="54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92">
            <a:extLst>
              <a:ext uri="{FF2B5EF4-FFF2-40B4-BE49-F238E27FC236}">
                <a16:creationId xmlns=""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0257" y="109918"/>
            <a:ext cx="5935721" cy="4914434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92">
            <a:extLst>
              <a:ext uri="{FF2B5EF4-FFF2-40B4-BE49-F238E27FC236}">
                <a16:creationId xmlns=""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0257" y="109918"/>
            <a:ext cx="5935721" cy="4914434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xmlns="" id="{1F702F13-E74F-0D45-849D-76B0EE7CC5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0217" y="980900"/>
            <a:ext cx="2718947" cy="349965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3716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92">
            <a:extLst>
              <a:ext uri="{FF2B5EF4-FFF2-40B4-BE49-F238E27FC236}">
                <a16:creationId xmlns=""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0257" y="109918"/>
            <a:ext cx="5935721" cy="4914434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92">
            <a:extLst>
              <a:ext uri="{FF2B5EF4-FFF2-40B4-BE49-F238E27FC236}">
                <a16:creationId xmlns=""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0257" y="109918"/>
            <a:ext cx="5935721" cy="4914434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26D1CCD-D6E6-5641-AAAB-2F17701C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" y="1347861"/>
            <a:ext cx="3614492" cy="2670819"/>
          </a:xfrm>
          <a:custGeom>
            <a:avLst/>
            <a:gdLst>
              <a:gd name="connsiteX0" fmla="*/ 2196799 w 3614492"/>
              <a:gd name="connsiteY0" fmla="*/ 1569807 h 2670819"/>
              <a:gd name="connsiteX1" fmla="*/ 2835386 w 3614492"/>
              <a:gd name="connsiteY1" fmla="*/ 2670819 h 2670819"/>
              <a:gd name="connsiteX2" fmla="*/ 1558212 w 3614492"/>
              <a:gd name="connsiteY2" fmla="*/ 2670819 h 2670819"/>
              <a:gd name="connsiteX3" fmla="*/ 638587 w 3614492"/>
              <a:gd name="connsiteY3" fmla="*/ 1569807 h 2670819"/>
              <a:gd name="connsiteX4" fmla="*/ 1277174 w 3614492"/>
              <a:gd name="connsiteY4" fmla="*/ 2670819 h 2670819"/>
              <a:gd name="connsiteX5" fmla="*/ 0 w 3614492"/>
              <a:gd name="connsiteY5" fmla="*/ 2670819 h 2670819"/>
              <a:gd name="connsiteX6" fmla="*/ 2337318 w 3614492"/>
              <a:gd name="connsiteY6" fmla="*/ 1427584 h 2670819"/>
              <a:gd name="connsiteX7" fmla="*/ 3614492 w 3614492"/>
              <a:gd name="connsiteY7" fmla="*/ 1427584 h 2670819"/>
              <a:gd name="connsiteX8" fmla="*/ 2975905 w 3614492"/>
              <a:gd name="connsiteY8" fmla="*/ 2528596 h 2670819"/>
              <a:gd name="connsiteX9" fmla="*/ 779106 w 3614492"/>
              <a:gd name="connsiteY9" fmla="*/ 1427584 h 2670819"/>
              <a:gd name="connsiteX10" fmla="*/ 2056280 w 3614492"/>
              <a:gd name="connsiteY10" fmla="*/ 1427584 h 2670819"/>
              <a:gd name="connsiteX11" fmla="*/ 1417693 w 3614492"/>
              <a:gd name="connsiteY11" fmla="*/ 2528596 h 2670819"/>
              <a:gd name="connsiteX12" fmla="*/ 2196799 w 3614492"/>
              <a:gd name="connsiteY12" fmla="*/ 142223 h 2670819"/>
              <a:gd name="connsiteX13" fmla="*/ 2835386 w 3614492"/>
              <a:gd name="connsiteY13" fmla="*/ 1243235 h 2670819"/>
              <a:gd name="connsiteX14" fmla="*/ 1558212 w 3614492"/>
              <a:gd name="connsiteY14" fmla="*/ 1243235 h 2670819"/>
              <a:gd name="connsiteX15" fmla="*/ 638587 w 3614492"/>
              <a:gd name="connsiteY15" fmla="*/ 142223 h 2670819"/>
              <a:gd name="connsiteX16" fmla="*/ 1277174 w 3614492"/>
              <a:gd name="connsiteY16" fmla="*/ 1243235 h 2670819"/>
              <a:gd name="connsiteX17" fmla="*/ 0 w 3614492"/>
              <a:gd name="connsiteY17" fmla="*/ 1243235 h 2670819"/>
              <a:gd name="connsiteX18" fmla="*/ 2337318 w 3614492"/>
              <a:gd name="connsiteY18" fmla="*/ 0 h 2670819"/>
              <a:gd name="connsiteX19" fmla="*/ 3614492 w 3614492"/>
              <a:gd name="connsiteY19" fmla="*/ 0 h 2670819"/>
              <a:gd name="connsiteX20" fmla="*/ 2975905 w 3614492"/>
              <a:gd name="connsiteY20" fmla="*/ 1101012 h 2670819"/>
              <a:gd name="connsiteX21" fmla="*/ 779106 w 3614492"/>
              <a:gd name="connsiteY21" fmla="*/ 0 h 2670819"/>
              <a:gd name="connsiteX22" fmla="*/ 2056280 w 3614492"/>
              <a:gd name="connsiteY22" fmla="*/ 0 h 2670819"/>
              <a:gd name="connsiteX23" fmla="*/ 1417693 w 3614492"/>
              <a:gd name="connsiteY23" fmla="*/ 1101012 h 267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14492" h="2670819">
                <a:moveTo>
                  <a:pt x="2196799" y="1569807"/>
                </a:moveTo>
                <a:lnTo>
                  <a:pt x="2835386" y="2670819"/>
                </a:lnTo>
                <a:lnTo>
                  <a:pt x="1558212" y="2670819"/>
                </a:lnTo>
                <a:close/>
                <a:moveTo>
                  <a:pt x="638587" y="1569807"/>
                </a:moveTo>
                <a:lnTo>
                  <a:pt x="1277174" y="2670819"/>
                </a:lnTo>
                <a:lnTo>
                  <a:pt x="0" y="2670819"/>
                </a:lnTo>
                <a:close/>
                <a:moveTo>
                  <a:pt x="2337318" y="1427584"/>
                </a:moveTo>
                <a:lnTo>
                  <a:pt x="3614492" y="1427584"/>
                </a:lnTo>
                <a:lnTo>
                  <a:pt x="2975905" y="2528596"/>
                </a:lnTo>
                <a:close/>
                <a:moveTo>
                  <a:pt x="779106" y="1427584"/>
                </a:moveTo>
                <a:lnTo>
                  <a:pt x="2056280" y="1427584"/>
                </a:lnTo>
                <a:lnTo>
                  <a:pt x="1417693" y="2528596"/>
                </a:lnTo>
                <a:close/>
                <a:moveTo>
                  <a:pt x="2196799" y="142223"/>
                </a:moveTo>
                <a:lnTo>
                  <a:pt x="2835386" y="1243235"/>
                </a:lnTo>
                <a:lnTo>
                  <a:pt x="1558212" y="1243235"/>
                </a:lnTo>
                <a:close/>
                <a:moveTo>
                  <a:pt x="638587" y="142223"/>
                </a:moveTo>
                <a:lnTo>
                  <a:pt x="1277174" y="1243235"/>
                </a:lnTo>
                <a:lnTo>
                  <a:pt x="0" y="1243235"/>
                </a:lnTo>
                <a:close/>
                <a:moveTo>
                  <a:pt x="2337318" y="0"/>
                </a:moveTo>
                <a:lnTo>
                  <a:pt x="3614492" y="0"/>
                </a:lnTo>
                <a:lnTo>
                  <a:pt x="2975905" y="1101012"/>
                </a:lnTo>
                <a:close/>
                <a:moveTo>
                  <a:pt x="779106" y="0"/>
                </a:moveTo>
                <a:lnTo>
                  <a:pt x="2056280" y="0"/>
                </a:lnTo>
                <a:lnTo>
                  <a:pt x="1417693" y="11010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92">
            <a:extLst>
              <a:ext uri="{FF2B5EF4-FFF2-40B4-BE49-F238E27FC236}">
                <a16:creationId xmlns=""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0257" y="109918"/>
            <a:ext cx="5935721" cy="4914434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92">
            <a:extLst>
              <a:ext uri="{FF2B5EF4-FFF2-40B4-BE49-F238E27FC236}">
                <a16:creationId xmlns=""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0257" y="109918"/>
            <a:ext cx="5935721" cy="4914434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92">
            <a:extLst>
              <a:ext uri="{FF2B5EF4-FFF2-40B4-BE49-F238E27FC236}">
                <a16:creationId xmlns="" xmlns:a16="http://schemas.microsoft.com/office/drawing/2014/main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20257" y="109918"/>
            <a:ext cx="5935721" cy="4914434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xmlns="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53668" y="1218712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advClick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D20D4-352A-DB4C-8130-CA998965C032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F685-F511-0948-A471-3A1FAA56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2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xmlns="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theme" Target="../theme/theme5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theme" Target="../theme/theme6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theme" Target="../theme/theme7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theme" Target="../theme/theme8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theme" Target="../theme/theme9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81" r:id="rId4"/>
    <p:sldLayoutId id="2147483956" r:id="rId5"/>
    <p:sldLayoutId id="2147483953" r:id="rId6"/>
    <p:sldLayoutId id="2147483959" r:id="rId7"/>
    <p:sldLayoutId id="2147483960" r:id="rId8"/>
    <p:sldLayoutId id="2147483958" r:id="rId9"/>
    <p:sldLayoutId id="2147483982" r:id="rId10"/>
    <p:sldLayoutId id="214748405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87DE6118-2437-4B30-8E3C-4D2BE602058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342900"/>
              <a:t>1/1/20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9E57DC2-970A-4B3E-BB1C-7A09969E49D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878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7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0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6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B50CD552-C10E-614A-B810-77E320220E26}" type="datetimeFigureOut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1/1/20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998EADF-C030-F84C-ADA0-FD2E39B5A33F}" type="slidenum">
              <a:rPr lang="en-US" smtClean="0">
                <a:solidFill>
                  <a:srgbClr val="505051">
                    <a:tint val="75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50505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9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7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90623" y="-182880"/>
            <a:ext cx="9649776" cy="6368527"/>
          </a:xfrm>
          <a:prstGeom prst="rect">
            <a:avLst/>
          </a:prstGeom>
          <a:solidFill>
            <a:srgbClr val="512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xmlns="" id="{E699A195-D8B1-E24F-A2D1-316738186D2F}"/>
              </a:ext>
            </a:extLst>
          </p:cNvPr>
          <p:cNvSpPr txBox="1"/>
          <p:nvPr/>
        </p:nvSpPr>
        <p:spPr>
          <a:xfrm>
            <a:off x="337415" y="830783"/>
            <a:ext cx="5824030" cy="234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3200" b="1" spc="300" dirty="0" smtClean="0">
                <a:solidFill>
                  <a:schemeClr val="bg1"/>
                </a:solidFill>
                <a:latin typeface="Montserrat" pitchFamily="2" charset="77"/>
                <a:ea typeface="Source Sans Pro" panose="020B0503030403020204" pitchFamily="34" charset="0"/>
                <a:cs typeface="Nunito Black" charset="0"/>
              </a:rPr>
              <a:t>A new way of taking</a:t>
            </a:r>
          </a:p>
          <a:p>
            <a:pPr>
              <a:lnSpc>
                <a:spcPts val="4400"/>
              </a:lnSpc>
            </a:pPr>
            <a:r>
              <a:rPr lang="en-US" sz="3200" b="1" spc="300" dirty="0" smtClean="0">
                <a:solidFill>
                  <a:schemeClr val="bg1"/>
                </a:solidFill>
                <a:latin typeface="Montserrat" pitchFamily="2" charset="77"/>
                <a:ea typeface="Source Sans Pro" panose="020B0503030403020204" pitchFamily="34" charset="0"/>
                <a:cs typeface="Nunito Black" charset="0"/>
              </a:rPr>
              <a:t>Attendance at large events</a:t>
            </a:r>
          </a:p>
          <a:p>
            <a:pPr>
              <a:lnSpc>
                <a:spcPts val="4400"/>
              </a:lnSpc>
            </a:pPr>
            <a:r>
              <a:rPr lang="en-US" sz="3200" b="1" spc="300" dirty="0" smtClean="0">
                <a:solidFill>
                  <a:schemeClr val="bg1"/>
                </a:solidFill>
                <a:latin typeface="Montserrat" pitchFamily="2" charset="77"/>
                <a:ea typeface="Source Sans Pro" panose="020B0503030403020204" pitchFamily="34" charset="0"/>
                <a:cs typeface="Nunito Black" charset="0"/>
              </a:rPr>
              <a:t>Using  data mining &amp; </a:t>
            </a:r>
            <a:br>
              <a:rPr lang="en-US" sz="3200" b="1" spc="300" dirty="0" smtClean="0">
                <a:solidFill>
                  <a:schemeClr val="bg1"/>
                </a:solidFill>
                <a:latin typeface="Montserrat" pitchFamily="2" charset="77"/>
                <a:ea typeface="Source Sans Pro" panose="020B0503030403020204" pitchFamily="34" charset="0"/>
                <a:cs typeface="Nunito Black" charset="0"/>
              </a:rPr>
            </a:br>
            <a:r>
              <a:rPr lang="en-US" sz="3200" b="1" spc="300" dirty="0" smtClean="0">
                <a:solidFill>
                  <a:schemeClr val="bg1"/>
                </a:solidFill>
                <a:latin typeface="Montserrat" pitchFamily="2" charset="77"/>
                <a:ea typeface="Source Sans Pro" panose="020B0503030403020204" pitchFamily="34" charset="0"/>
                <a:cs typeface="Nunito Black" charset="0"/>
              </a:rPr>
              <a:t>sentiment analysis</a:t>
            </a:r>
            <a:endParaRPr lang="en-US" sz="3200" b="1" spc="300" dirty="0">
              <a:solidFill>
                <a:schemeClr val="bg1"/>
              </a:solidFill>
              <a:latin typeface="Montserrat" pitchFamily="2" charset="77"/>
              <a:ea typeface="Source Sans Pro" panose="020B0503030403020204" pitchFamily="34" charset="0"/>
              <a:cs typeface="Nunito Black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xmlns="" id="{A3B1845B-0A01-0440-8FC5-F878BF46E572}"/>
              </a:ext>
            </a:extLst>
          </p:cNvPr>
          <p:cNvSpPr txBox="1"/>
          <p:nvPr/>
        </p:nvSpPr>
        <p:spPr>
          <a:xfrm>
            <a:off x="554543" y="3144505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spc="100" dirty="0" smtClean="0">
                <a:solidFill>
                  <a:schemeClr val="bg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rPr>
              <a:t>Harris Schrick</a:t>
            </a:r>
            <a:endParaRPr lang="en-US" sz="1200" u="sng" spc="100" dirty="0">
              <a:solidFill>
                <a:schemeClr val="bg1"/>
              </a:solidFill>
              <a:latin typeface="Montserrat" pitchFamily="2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6651E558-0111-E942-964A-76F619E6F3E8}"/>
              </a:ext>
            </a:extLst>
          </p:cNvPr>
          <p:cNvGrpSpPr/>
          <p:nvPr/>
        </p:nvGrpSpPr>
        <p:grpSpPr>
          <a:xfrm rot="5400000">
            <a:off x="5670063" y="2120809"/>
            <a:ext cx="5972476" cy="975398"/>
            <a:chOff x="1869557" y="865171"/>
            <a:chExt cx="4790303" cy="782331"/>
          </a:xfrm>
        </p:grpSpPr>
        <p:sp>
          <p:nvSpPr>
            <p:cNvPr id="155" name="Freeform 85">
              <a:extLst>
                <a:ext uri="{FF2B5EF4-FFF2-40B4-BE49-F238E27FC236}">
                  <a16:creationId xmlns:a16="http://schemas.microsoft.com/office/drawing/2014/main" xmlns="" id="{DFE017A0-10E1-3045-B8D9-10E141207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6" name="Freeform 87">
              <a:extLst>
                <a:ext uri="{FF2B5EF4-FFF2-40B4-BE49-F238E27FC236}">
                  <a16:creationId xmlns:a16="http://schemas.microsoft.com/office/drawing/2014/main" xmlns="" id="{E85986DC-65CB-FF46-850B-AC662DF47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7" name="Freeform 89">
              <a:extLst>
                <a:ext uri="{FF2B5EF4-FFF2-40B4-BE49-F238E27FC236}">
                  <a16:creationId xmlns:a16="http://schemas.microsoft.com/office/drawing/2014/main" xmlns="" id="{89F58995-6513-E54C-8CE8-66BC9B4CF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8" name="Freeform 91">
              <a:extLst>
                <a:ext uri="{FF2B5EF4-FFF2-40B4-BE49-F238E27FC236}">
                  <a16:creationId xmlns:a16="http://schemas.microsoft.com/office/drawing/2014/main" xmlns="" id="{6FE9CBB4-B130-1B4D-A82C-A2B726CF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9" name="Freeform 92">
              <a:extLst>
                <a:ext uri="{FF2B5EF4-FFF2-40B4-BE49-F238E27FC236}">
                  <a16:creationId xmlns:a16="http://schemas.microsoft.com/office/drawing/2014/main" xmlns="" id="{0CA66EA0-17A9-164A-9CBC-08EA12060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0" name="Freeform 98">
              <a:extLst>
                <a:ext uri="{FF2B5EF4-FFF2-40B4-BE49-F238E27FC236}">
                  <a16:creationId xmlns:a16="http://schemas.microsoft.com/office/drawing/2014/main" xmlns="" id="{6C237464-9511-9240-8A6C-BD892B3DB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1" name="Freeform 104">
              <a:extLst>
                <a:ext uri="{FF2B5EF4-FFF2-40B4-BE49-F238E27FC236}">
                  <a16:creationId xmlns:a16="http://schemas.microsoft.com/office/drawing/2014/main" xmlns="" id="{01A71A15-FAD1-9549-9154-9104ADEA5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2" name="Freeform 106">
              <a:extLst>
                <a:ext uri="{FF2B5EF4-FFF2-40B4-BE49-F238E27FC236}">
                  <a16:creationId xmlns:a16="http://schemas.microsoft.com/office/drawing/2014/main" xmlns="" id="{C6100368-3A81-AC42-9E50-D97423F26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3" name="Freeform 111">
              <a:extLst>
                <a:ext uri="{FF2B5EF4-FFF2-40B4-BE49-F238E27FC236}">
                  <a16:creationId xmlns:a16="http://schemas.microsoft.com/office/drawing/2014/main" xmlns="" id="{7EC73371-9E61-F043-A87B-E73948DE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4" name="Freeform 112">
              <a:extLst>
                <a:ext uri="{FF2B5EF4-FFF2-40B4-BE49-F238E27FC236}">
                  <a16:creationId xmlns:a16="http://schemas.microsoft.com/office/drawing/2014/main" xmlns="" id="{63C6E1F2-0D49-384D-8969-6D488C691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5" name="Freeform 115">
              <a:extLst>
                <a:ext uri="{FF2B5EF4-FFF2-40B4-BE49-F238E27FC236}">
                  <a16:creationId xmlns:a16="http://schemas.microsoft.com/office/drawing/2014/main" xmlns="" id="{929C73CD-FE8B-E146-BEED-24164935C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6" name="Freeform 120">
              <a:extLst>
                <a:ext uri="{FF2B5EF4-FFF2-40B4-BE49-F238E27FC236}">
                  <a16:creationId xmlns:a16="http://schemas.microsoft.com/office/drawing/2014/main" xmlns="" id="{6622893B-D306-B749-8082-614B554D1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7" name="Freeform 121">
              <a:extLst>
                <a:ext uri="{FF2B5EF4-FFF2-40B4-BE49-F238E27FC236}">
                  <a16:creationId xmlns:a16="http://schemas.microsoft.com/office/drawing/2014/main" xmlns="" id="{660C79B0-717E-AB43-8016-1D1A77C95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8" name="Freeform 126">
              <a:extLst>
                <a:ext uri="{FF2B5EF4-FFF2-40B4-BE49-F238E27FC236}">
                  <a16:creationId xmlns:a16="http://schemas.microsoft.com/office/drawing/2014/main" xmlns="" id="{C5213D50-22BD-AB44-B513-59E0DF796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9" name="Freeform 128">
              <a:extLst>
                <a:ext uri="{FF2B5EF4-FFF2-40B4-BE49-F238E27FC236}">
                  <a16:creationId xmlns:a16="http://schemas.microsoft.com/office/drawing/2014/main" xmlns="" id="{E6190918-40C5-6145-8D56-1C1841F34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0" name="Freeform 129">
              <a:extLst>
                <a:ext uri="{FF2B5EF4-FFF2-40B4-BE49-F238E27FC236}">
                  <a16:creationId xmlns:a16="http://schemas.microsoft.com/office/drawing/2014/main" xmlns="" id="{08D79BD6-8F61-4940-842F-1E4DF97A2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1" name="Freeform 130">
              <a:extLst>
                <a:ext uri="{FF2B5EF4-FFF2-40B4-BE49-F238E27FC236}">
                  <a16:creationId xmlns:a16="http://schemas.microsoft.com/office/drawing/2014/main" xmlns="" id="{24A50129-54F0-9641-89F9-37FEC126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2" name="Freeform 131">
              <a:extLst>
                <a:ext uri="{FF2B5EF4-FFF2-40B4-BE49-F238E27FC236}">
                  <a16:creationId xmlns:a16="http://schemas.microsoft.com/office/drawing/2014/main" xmlns="" id="{00C63B73-8801-E541-BDCF-8BF20F5DD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3" name="Freeform 132">
              <a:extLst>
                <a:ext uri="{FF2B5EF4-FFF2-40B4-BE49-F238E27FC236}">
                  <a16:creationId xmlns:a16="http://schemas.microsoft.com/office/drawing/2014/main" xmlns="" id="{04675631-98B4-DF43-A9A0-E57BB2A14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4" name="Freeform 135">
              <a:extLst>
                <a:ext uri="{FF2B5EF4-FFF2-40B4-BE49-F238E27FC236}">
                  <a16:creationId xmlns:a16="http://schemas.microsoft.com/office/drawing/2014/main" xmlns="" id="{7592627F-FB5C-B848-9E68-B82FEE38B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5" name="Freeform 136">
              <a:extLst>
                <a:ext uri="{FF2B5EF4-FFF2-40B4-BE49-F238E27FC236}">
                  <a16:creationId xmlns:a16="http://schemas.microsoft.com/office/drawing/2014/main" xmlns="" id="{8087CBFD-C70E-0043-A5F2-9FB6EF0AD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6" name="Freeform 140">
              <a:extLst>
                <a:ext uri="{FF2B5EF4-FFF2-40B4-BE49-F238E27FC236}">
                  <a16:creationId xmlns:a16="http://schemas.microsoft.com/office/drawing/2014/main" xmlns="" id="{91B3FADF-A31D-DF46-99BA-63EC9CE6E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7" name="Freeform 141">
              <a:extLst>
                <a:ext uri="{FF2B5EF4-FFF2-40B4-BE49-F238E27FC236}">
                  <a16:creationId xmlns:a16="http://schemas.microsoft.com/office/drawing/2014/main" xmlns="" id="{D5169880-FE29-C24E-B787-081E81A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8" name="Freeform 143">
              <a:extLst>
                <a:ext uri="{FF2B5EF4-FFF2-40B4-BE49-F238E27FC236}">
                  <a16:creationId xmlns:a16="http://schemas.microsoft.com/office/drawing/2014/main" xmlns="" id="{0EF06BC4-0AFE-5846-91B9-EAD284FEE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146">
              <a:extLst>
                <a:ext uri="{FF2B5EF4-FFF2-40B4-BE49-F238E27FC236}">
                  <a16:creationId xmlns:a16="http://schemas.microsoft.com/office/drawing/2014/main" xmlns="" id="{BD5984C0-AC48-9641-9201-237ED3A8C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147">
              <a:extLst>
                <a:ext uri="{FF2B5EF4-FFF2-40B4-BE49-F238E27FC236}">
                  <a16:creationId xmlns:a16="http://schemas.microsoft.com/office/drawing/2014/main" xmlns="" id="{C85E5E13-BF40-4A43-A8C9-B4D6602E5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1" name="Freeform 149">
              <a:extLst>
                <a:ext uri="{FF2B5EF4-FFF2-40B4-BE49-F238E27FC236}">
                  <a16:creationId xmlns:a16="http://schemas.microsoft.com/office/drawing/2014/main" xmlns="" id="{DA3FB708-3283-F94E-B4B8-50A7E6E06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150">
              <a:extLst>
                <a:ext uri="{FF2B5EF4-FFF2-40B4-BE49-F238E27FC236}">
                  <a16:creationId xmlns:a16="http://schemas.microsoft.com/office/drawing/2014/main" xmlns="" id="{899C4C38-AEB3-D94B-8A65-264F964AB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156">
              <a:extLst>
                <a:ext uri="{FF2B5EF4-FFF2-40B4-BE49-F238E27FC236}">
                  <a16:creationId xmlns:a16="http://schemas.microsoft.com/office/drawing/2014/main" xmlns="" id="{D43C373B-93B3-5B47-B028-215BA1326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158">
              <a:extLst>
                <a:ext uri="{FF2B5EF4-FFF2-40B4-BE49-F238E27FC236}">
                  <a16:creationId xmlns:a16="http://schemas.microsoft.com/office/drawing/2014/main" xmlns="" id="{99189D34-F040-FE48-A3F1-B5985CCA4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161">
              <a:extLst>
                <a:ext uri="{FF2B5EF4-FFF2-40B4-BE49-F238E27FC236}">
                  <a16:creationId xmlns:a16="http://schemas.microsoft.com/office/drawing/2014/main" xmlns="" id="{F6163559-E4A0-5B41-BF52-21F1D7A72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62">
              <a:extLst>
                <a:ext uri="{FF2B5EF4-FFF2-40B4-BE49-F238E27FC236}">
                  <a16:creationId xmlns:a16="http://schemas.microsoft.com/office/drawing/2014/main" xmlns="" id="{F881E2EF-0DBE-1241-A67A-D47DB1777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7" name="Freeform 163">
              <a:extLst>
                <a:ext uri="{FF2B5EF4-FFF2-40B4-BE49-F238E27FC236}">
                  <a16:creationId xmlns:a16="http://schemas.microsoft.com/office/drawing/2014/main" xmlns="" id="{24DCE41B-A3B9-B64F-96B0-01568BFB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8" name="Freeform 164">
              <a:extLst>
                <a:ext uri="{FF2B5EF4-FFF2-40B4-BE49-F238E27FC236}">
                  <a16:creationId xmlns:a16="http://schemas.microsoft.com/office/drawing/2014/main" xmlns="" id="{948858A9-5DA7-634A-837E-71014F46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9" name="Freeform 166">
              <a:extLst>
                <a:ext uri="{FF2B5EF4-FFF2-40B4-BE49-F238E27FC236}">
                  <a16:creationId xmlns:a16="http://schemas.microsoft.com/office/drawing/2014/main" xmlns="" id="{F5768737-B595-8648-B8A7-B96E326A1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0" name="Freeform 167">
              <a:extLst>
                <a:ext uri="{FF2B5EF4-FFF2-40B4-BE49-F238E27FC236}">
                  <a16:creationId xmlns:a16="http://schemas.microsoft.com/office/drawing/2014/main" xmlns="" id="{C3748B7A-188A-4B43-A889-D9FCEC929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1" name="Freeform 172">
              <a:extLst>
                <a:ext uri="{FF2B5EF4-FFF2-40B4-BE49-F238E27FC236}">
                  <a16:creationId xmlns:a16="http://schemas.microsoft.com/office/drawing/2014/main" xmlns="" id="{CC1D80B8-A9FA-4C45-B173-D18CC4A46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xmlns="" id="{84B8EF25-6719-8D41-B812-3DE8529DD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xmlns="" id="{D3CE2BAA-DAD5-684A-BD0C-4B1CE1319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xmlns="" id="{F1E1C14F-7B8E-FA46-8990-6895BC6A1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xmlns="" id="{80F14241-3EF0-7A48-BDA9-8BD1370A8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xmlns="" id="{38788789-C775-2446-A668-AE1669EC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xmlns="" id="{76127273-D27C-EF43-8B5D-5BDD4E59F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xmlns="" id="{39CCFDE6-CAB5-7A40-9718-E31B7536D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9" name="Freeform 189">
              <a:extLst>
                <a:ext uri="{FF2B5EF4-FFF2-40B4-BE49-F238E27FC236}">
                  <a16:creationId xmlns:a16="http://schemas.microsoft.com/office/drawing/2014/main" xmlns="" id="{2DD03305-D050-2F42-BE90-F54EAD5F4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0" name="Freeform 190">
              <a:extLst>
                <a:ext uri="{FF2B5EF4-FFF2-40B4-BE49-F238E27FC236}">
                  <a16:creationId xmlns:a16="http://schemas.microsoft.com/office/drawing/2014/main" xmlns="" id="{9285F056-5ED4-F144-A92F-CE7AD135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1" name="Freeform 195">
              <a:extLst>
                <a:ext uri="{FF2B5EF4-FFF2-40B4-BE49-F238E27FC236}">
                  <a16:creationId xmlns:a16="http://schemas.microsoft.com/office/drawing/2014/main" xmlns="" id="{04A3D433-7B84-0341-A45B-2B9DAA7EB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2" name="Freeform 196">
              <a:extLst>
                <a:ext uri="{FF2B5EF4-FFF2-40B4-BE49-F238E27FC236}">
                  <a16:creationId xmlns:a16="http://schemas.microsoft.com/office/drawing/2014/main" xmlns="" id="{4D9A5050-04D3-8141-9D70-D042F0E2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3" name="Freeform 197">
              <a:extLst>
                <a:ext uri="{FF2B5EF4-FFF2-40B4-BE49-F238E27FC236}">
                  <a16:creationId xmlns:a16="http://schemas.microsoft.com/office/drawing/2014/main" xmlns="" id="{5EF3AEFB-655B-9244-8712-28657A9B4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4" name="Freeform 199">
              <a:extLst>
                <a:ext uri="{FF2B5EF4-FFF2-40B4-BE49-F238E27FC236}">
                  <a16:creationId xmlns:a16="http://schemas.microsoft.com/office/drawing/2014/main" xmlns="" id="{4E07F530-8FE9-244E-91B4-7EDC0556A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5" name="Freeform 203">
              <a:extLst>
                <a:ext uri="{FF2B5EF4-FFF2-40B4-BE49-F238E27FC236}">
                  <a16:creationId xmlns:a16="http://schemas.microsoft.com/office/drawing/2014/main" xmlns="" id="{94E525AB-CE1B-BF41-8216-058DC70F3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6" name="Freeform 204">
              <a:extLst>
                <a:ext uri="{FF2B5EF4-FFF2-40B4-BE49-F238E27FC236}">
                  <a16:creationId xmlns:a16="http://schemas.microsoft.com/office/drawing/2014/main" xmlns="" id="{817038A2-85BB-E74F-A020-76412CDFE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xmlns="" id="{8360EA10-8D68-244D-B2B6-A9193E787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xmlns="" id="{A3853655-23EC-D443-866D-3299D395F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9" name="Freeform 213">
              <a:extLst>
                <a:ext uri="{FF2B5EF4-FFF2-40B4-BE49-F238E27FC236}">
                  <a16:creationId xmlns:a16="http://schemas.microsoft.com/office/drawing/2014/main" xmlns="" id="{547E9915-854A-CE44-A758-2FC040FA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0" name="Freeform 216">
              <a:extLst>
                <a:ext uri="{FF2B5EF4-FFF2-40B4-BE49-F238E27FC236}">
                  <a16:creationId xmlns:a16="http://schemas.microsoft.com/office/drawing/2014/main" xmlns="" id="{58BCCE77-3047-C94A-8C94-86BBAE382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1" name="Freeform 221">
              <a:extLst>
                <a:ext uri="{FF2B5EF4-FFF2-40B4-BE49-F238E27FC236}">
                  <a16:creationId xmlns:a16="http://schemas.microsoft.com/office/drawing/2014/main" xmlns="" id="{01EE9AE4-1A0F-6443-BCCE-EF7ED4735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12" name="Freeform 222">
              <a:extLst>
                <a:ext uri="{FF2B5EF4-FFF2-40B4-BE49-F238E27FC236}">
                  <a16:creationId xmlns:a16="http://schemas.microsoft.com/office/drawing/2014/main" xmlns="" id="{4C65C8D8-FE61-184E-808B-B47C65EC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3" name="Freeform 223">
              <a:extLst>
                <a:ext uri="{FF2B5EF4-FFF2-40B4-BE49-F238E27FC236}">
                  <a16:creationId xmlns:a16="http://schemas.microsoft.com/office/drawing/2014/main" xmlns="" id="{586905E1-FFFE-6344-98FA-6895B1D5C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4" name="Freeform 224">
              <a:extLst>
                <a:ext uri="{FF2B5EF4-FFF2-40B4-BE49-F238E27FC236}">
                  <a16:creationId xmlns:a16="http://schemas.microsoft.com/office/drawing/2014/main" xmlns="" id="{4D640E60-54DA-0B40-93FE-9F806213A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5" name="Freeform 225">
              <a:extLst>
                <a:ext uri="{FF2B5EF4-FFF2-40B4-BE49-F238E27FC236}">
                  <a16:creationId xmlns:a16="http://schemas.microsoft.com/office/drawing/2014/main" xmlns="" id="{8584720D-8E79-C841-9272-4F81C8C94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6" name="Freeform 227">
              <a:extLst>
                <a:ext uri="{FF2B5EF4-FFF2-40B4-BE49-F238E27FC236}">
                  <a16:creationId xmlns:a16="http://schemas.microsoft.com/office/drawing/2014/main" xmlns="" id="{C4C4AB0A-40A7-874E-AD10-E6D490E12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7" name="Freeform 228">
              <a:extLst>
                <a:ext uri="{FF2B5EF4-FFF2-40B4-BE49-F238E27FC236}">
                  <a16:creationId xmlns:a16="http://schemas.microsoft.com/office/drawing/2014/main" xmlns="" id="{34E4BB9D-F3BB-8340-A8FD-CB211970C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8" name="Freeform 230">
              <a:extLst>
                <a:ext uri="{FF2B5EF4-FFF2-40B4-BE49-F238E27FC236}">
                  <a16:creationId xmlns:a16="http://schemas.microsoft.com/office/drawing/2014/main" xmlns="" id="{9F225E93-5B65-544A-A2CF-45FF2D52D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9" name="Freeform 267">
              <a:extLst>
                <a:ext uri="{FF2B5EF4-FFF2-40B4-BE49-F238E27FC236}">
                  <a16:creationId xmlns:a16="http://schemas.microsoft.com/office/drawing/2014/main" xmlns="" id="{CFB2E4DD-1E91-6C4B-A40A-9636F8D0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0" name="Freeform 271">
              <a:extLst>
                <a:ext uri="{FF2B5EF4-FFF2-40B4-BE49-F238E27FC236}">
                  <a16:creationId xmlns:a16="http://schemas.microsoft.com/office/drawing/2014/main" xmlns="" id="{84776430-7B99-C44B-9574-D78E7A3AA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1" name="Freeform 272">
              <a:extLst>
                <a:ext uri="{FF2B5EF4-FFF2-40B4-BE49-F238E27FC236}">
                  <a16:creationId xmlns:a16="http://schemas.microsoft.com/office/drawing/2014/main" xmlns="" id="{6F3FC123-DA33-914C-B294-AFB4363EB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2" name="Freeform 278">
              <a:extLst>
                <a:ext uri="{FF2B5EF4-FFF2-40B4-BE49-F238E27FC236}">
                  <a16:creationId xmlns:a16="http://schemas.microsoft.com/office/drawing/2014/main" xmlns="" id="{6D68A71B-E9E5-1447-9EB3-5368B881B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3" name="Freeform 279">
              <a:extLst>
                <a:ext uri="{FF2B5EF4-FFF2-40B4-BE49-F238E27FC236}">
                  <a16:creationId xmlns:a16="http://schemas.microsoft.com/office/drawing/2014/main" xmlns="" id="{04AF7653-0A7E-6F47-AF58-C817F6DBA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4" name="Freeform 280">
              <a:extLst>
                <a:ext uri="{FF2B5EF4-FFF2-40B4-BE49-F238E27FC236}">
                  <a16:creationId xmlns:a16="http://schemas.microsoft.com/office/drawing/2014/main" xmlns="" id="{1F77933A-2419-DB49-A057-981206C39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5" name="Freeform 281">
              <a:extLst>
                <a:ext uri="{FF2B5EF4-FFF2-40B4-BE49-F238E27FC236}">
                  <a16:creationId xmlns:a16="http://schemas.microsoft.com/office/drawing/2014/main" xmlns="" id="{491D0F9E-448C-BB44-BDDB-671CEED07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6" name="Freeform 282">
              <a:extLst>
                <a:ext uri="{FF2B5EF4-FFF2-40B4-BE49-F238E27FC236}">
                  <a16:creationId xmlns:a16="http://schemas.microsoft.com/office/drawing/2014/main" xmlns="" id="{D38DE738-8D5B-A645-924F-8994D2C57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7" name="Freeform 285">
              <a:extLst>
                <a:ext uri="{FF2B5EF4-FFF2-40B4-BE49-F238E27FC236}">
                  <a16:creationId xmlns:a16="http://schemas.microsoft.com/office/drawing/2014/main" xmlns="" id="{CFBCABBB-96DD-8C46-9986-030EAC3D5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8" name="Freeform 286">
              <a:extLst>
                <a:ext uri="{FF2B5EF4-FFF2-40B4-BE49-F238E27FC236}">
                  <a16:creationId xmlns:a16="http://schemas.microsoft.com/office/drawing/2014/main" xmlns="" id="{2A73EDA5-98E3-C54E-A44E-26D4149E8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9" name="Freeform 289">
              <a:extLst>
                <a:ext uri="{FF2B5EF4-FFF2-40B4-BE49-F238E27FC236}">
                  <a16:creationId xmlns:a16="http://schemas.microsoft.com/office/drawing/2014/main" xmlns="" id="{A489936F-8A84-4845-8E97-79A7CE214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0" name="Freeform 290">
              <a:extLst>
                <a:ext uri="{FF2B5EF4-FFF2-40B4-BE49-F238E27FC236}">
                  <a16:creationId xmlns:a16="http://schemas.microsoft.com/office/drawing/2014/main" xmlns="" id="{8EE66092-4BE7-3241-964C-7C9F4CCC7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1" name="Freeform 292">
              <a:extLst>
                <a:ext uri="{FF2B5EF4-FFF2-40B4-BE49-F238E27FC236}">
                  <a16:creationId xmlns:a16="http://schemas.microsoft.com/office/drawing/2014/main" xmlns="" id="{109DBE25-3E07-774C-BEBE-2859B615F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2" name="Freeform 297">
              <a:extLst>
                <a:ext uri="{FF2B5EF4-FFF2-40B4-BE49-F238E27FC236}">
                  <a16:creationId xmlns:a16="http://schemas.microsoft.com/office/drawing/2014/main" xmlns="" id="{B96C6F8A-039A-D54E-89B6-EC3F04B47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3" name="Freeform 298">
              <a:extLst>
                <a:ext uri="{FF2B5EF4-FFF2-40B4-BE49-F238E27FC236}">
                  <a16:creationId xmlns:a16="http://schemas.microsoft.com/office/drawing/2014/main" xmlns="" id="{58DEEE96-1F60-1248-BF5A-39C92D680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4" name="Freeform 300">
              <a:extLst>
                <a:ext uri="{FF2B5EF4-FFF2-40B4-BE49-F238E27FC236}">
                  <a16:creationId xmlns:a16="http://schemas.microsoft.com/office/drawing/2014/main" xmlns="" id="{27F82557-EF4E-E94B-848D-77F11D73A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5" name="Freeform 301">
              <a:extLst>
                <a:ext uri="{FF2B5EF4-FFF2-40B4-BE49-F238E27FC236}">
                  <a16:creationId xmlns:a16="http://schemas.microsoft.com/office/drawing/2014/main" xmlns="" id="{C80DF605-2F23-4C4D-9AE2-1DAB6CD9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6" name="Freeform 307">
              <a:extLst>
                <a:ext uri="{FF2B5EF4-FFF2-40B4-BE49-F238E27FC236}">
                  <a16:creationId xmlns:a16="http://schemas.microsoft.com/office/drawing/2014/main" xmlns="" id="{D867ABD3-4EB8-6246-B676-CC3BFA37D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7" name="Freeform 309">
              <a:extLst>
                <a:ext uri="{FF2B5EF4-FFF2-40B4-BE49-F238E27FC236}">
                  <a16:creationId xmlns:a16="http://schemas.microsoft.com/office/drawing/2014/main" xmlns="" id="{7C440CD2-C9BC-AE4E-BD4A-904D78895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38" name="Freeform 312">
              <a:extLst>
                <a:ext uri="{FF2B5EF4-FFF2-40B4-BE49-F238E27FC236}">
                  <a16:creationId xmlns:a16="http://schemas.microsoft.com/office/drawing/2014/main" xmlns="" id="{59BDFB5C-A059-B647-B3A0-99EE292C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9" name="Freeform 313">
              <a:extLst>
                <a:ext uri="{FF2B5EF4-FFF2-40B4-BE49-F238E27FC236}">
                  <a16:creationId xmlns:a16="http://schemas.microsoft.com/office/drawing/2014/main" xmlns="" id="{8986D50B-A1F4-3F4A-96B0-04645EC98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0" name="Freeform 314">
              <a:extLst>
                <a:ext uri="{FF2B5EF4-FFF2-40B4-BE49-F238E27FC236}">
                  <a16:creationId xmlns:a16="http://schemas.microsoft.com/office/drawing/2014/main" xmlns="" id="{916F330A-888C-7145-9A4A-970C98427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1" name="Freeform 315">
              <a:extLst>
                <a:ext uri="{FF2B5EF4-FFF2-40B4-BE49-F238E27FC236}">
                  <a16:creationId xmlns:a16="http://schemas.microsoft.com/office/drawing/2014/main" xmlns="" id="{46B5A08B-A56D-CD44-A06F-BD45D34B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2" name="Freeform 317">
              <a:extLst>
                <a:ext uri="{FF2B5EF4-FFF2-40B4-BE49-F238E27FC236}">
                  <a16:creationId xmlns:a16="http://schemas.microsoft.com/office/drawing/2014/main" xmlns="" id="{7FEA9269-482C-434F-89D1-BFFF2D11E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3" name="Freeform 318">
              <a:extLst>
                <a:ext uri="{FF2B5EF4-FFF2-40B4-BE49-F238E27FC236}">
                  <a16:creationId xmlns:a16="http://schemas.microsoft.com/office/drawing/2014/main" xmlns="" id="{CD2A4AA1-6C47-6D42-90B5-27A8C6C34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4" name="Freeform 322">
              <a:extLst>
                <a:ext uri="{FF2B5EF4-FFF2-40B4-BE49-F238E27FC236}">
                  <a16:creationId xmlns:a16="http://schemas.microsoft.com/office/drawing/2014/main" xmlns="" id="{93F64C18-886D-9C4C-BE9D-C5A01A0C0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5" name="Freeform 325">
              <a:extLst>
                <a:ext uri="{FF2B5EF4-FFF2-40B4-BE49-F238E27FC236}">
                  <a16:creationId xmlns:a16="http://schemas.microsoft.com/office/drawing/2014/main" xmlns="" id="{D7728368-9DA6-0A46-AC70-B75513713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6" name="Freeform 326">
              <a:extLst>
                <a:ext uri="{FF2B5EF4-FFF2-40B4-BE49-F238E27FC236}">
                  <a16:creationId xmlns:a16="http://schemas.microsoft.com/office/drawing/2014/main" xmlns="" id="{A7743AA1-E788-A840-BC36-B89EEDD18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7" name="Freeform 328">
              <a:extLst>
                <a:ext uri="{FF2B5EF4-FFF2-40B4-BE49-F238E27FC236}">
                  <a16:creationId xmlns:a16="http://schemas.microsoft.com/office/drawing/2014/main" xmlns="" id="{DFBB9994-9BBA-744A-8A8B-CBCCFAA5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xmlns="" id="{ABCA97E8-617D-E045-8819-3A9F9B8BCF8F}"/>
              </a:ext>
            </a:extLst>
          </p:cNvPr>
          <p:cNvGrpSpPr/>
          <p:nvPr/>
        </p:nvGrpSpPr>
        <p:grpSpPr>
          <a:xfrm rot="10800000">
            <a:off x="-290622" y="4508856"/>
            <a:ext cx="9422502" cy="1538841"/>
            <a:chOff x="1869557" y="865171"/>
            <a:chExt cx="4790303" cy="782331"/>
          </a:xfrm>
        </p:grpSpPr>
        <p:sp>
          <p:nvSpPr>
            <p:cNvPr id="249" name="Freeform 85">
              <a:extLst>
                <a:ext uri="{FF2B5EF4-FFF2-40B4-BE49-F238E27FC236}">
                  <a16:creationId xmlns:a16="http://schemas.microsoft.com/office/drawing/2014/main" xmlns="" id="{F1FA0CD2-7A23-8944-86F5-7306E88BB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0" name="Freeform 87">
              <a:extLst>
                <a:ext uri="{FF2B5EF4-FFF2-40B4-BE49-F238E27FC236}">
                  <a16:creationId xmlns:a16="http://schemas.microsoft.com/office/drawing/2014/main" xmlns="" id="{99123340-33CA-6640-9C13-706A4F95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1" name="Freeform 89">
              <a:extLst>
                <a:ext uri="{FF2B5EF4-FFF2-40B4-BE49-F238E27FC236}">
                  <a16:creationId xmlns:a16="http://schemas.microsoft.com/office/drawing/2014/main" xmlns="" id="{383AEE25-1ABD-A94A-A59B-A429CFE67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2" name="Freeform 91">
              <a:extLst>
                <a:ext uri="{FF2B5EF4-FFF2-40B4-BE49-F238E27FC236}">
                  <a16:creationId xmlns:a16="http://schemas.microsoft.com/office/drawing/2014/main" xmlns="" id="{A7090ADB-54E4-8645-A252-404985BD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3" name="Freeform 92">
              <a:extLst>
                <a:ext uri="{FF2B5EF4-FFF2-40B4-BE49-F238E27FC236}">
                  <a16:creationId xmlns:a16="http://schemas.microsoft.com/office/drawing/2014/main" xmlns="" id="{3EA5C77B-01E8-E54A-801C-B9D9355C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4" name="Freeform 98">
              <a:extLst>
                <a:ext uri="{FF2B5EF4-FFF2-40B4-BE49-F238E27FC236}">
                  <a16:creationId xmlns:a16="http://schemas.microsoft.com/office/drawing/2014/main" xmlns="" id="{19A748DD-78F7-3F43-A9A2-E1011B455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5" name="Freeform 104">
              <a:extLst>
                <a:ext uri="{FF2B5EF4-FFF2-40B4-BE49-F238E27FC236}">
                  <a16:creationId xmlns:a16="http://schemas.microsoft.com/office/drawing/2014/main" xmlns="" id="{73EDFBF9-FECC-B04F-968A-2CE8E2F16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6" name="Freeform 106">
              <a:extLst>
                <a:ext uri="{FF2B5EF4-FFF2-40B4-BE49-F238E27FC236}">
                  <a16:creationId xmlns:a16="http://schemas.microsoft.com/office/drawing/2014/main" xmlns="" id="{B086AF46-22F7-F148-AFC1-0137CA4DD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7" name="Freeform 111">
              <a:extLst>
                <a:ext uri="{FF2B5EF4-FFF2-40B4-BE49-F238E27FC236}">
                  <a16:creationId xmlns:a16="http://schemas.microsoft.com/office/drawing/2014/main" xmlns="" id="{44AAF186-A1DA-9046-9AD7-ADC8F7D0F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8" name="Freeform 112">
              <a:extLst>
                <a:ext uri="{FF2B5EF4-FFF2-40B4-BE49-F238E27FC236}">
                  <a16:creationId xmlns:a16="http://schemas.microsoft.com/office/drawing/2014/main" xmlns="" id="{F82D7232-6913-6349-A856-768C7D803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9" name="Freeform 115">
              <a:extLst>
                <a:ext uri="{FF2B5EF4-FFF2-40B4-BE49-F238E27FC236}">
                  <a16:creationId xmlns:a16="http://schemas.microsoft.com/office/drawing/2014/main" xmlns="" id="{A7275B08-2713-8B48-938C-68BAC287B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0" name="Freeform 120">
              <a:extLst>
                <a:ext uri="{FF2B5EF4-FFF2-40B4-BE49-F238E27FC236}">
                  <a16:creationId xmlns:a16="http://schemas.microsoft.com/office/drawing/2014/main" xmlns="" id="{DB2E2EB0-8E54-5F4B-8346-AD5D1CA4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1" name="Freeform 121">
              <a:extLst>
                <a:ext uri="{FF2B5EF4-FFF2-40B4-BE49-F238E27FC236}">
                  <a16:creationId xmlns:a16="http://schemas.microsoft.com/office/drawing/2014/main" xmlns="" id="{6B07157B-7E06-A848-9D94-43CEB9F89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2" name="Freeform 126">
              <a:extLst>
                <a:ext uri="{FF2B5EF4-FFF2-40B4-BE49-F238E27FC236}">
                  <a16:creationId xmlns:a16="http://schemas.microsoft.com/office/drawing/2014/main" xmlns="" id="{CC0CC11A-B89D-474A-899E-0A2799A44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3" name="Freeform 128">
              <a:extLst>
                <a:ext uri="{FF2B5EF4-FFF2-40B4-BE49-F238E27FC236}">
                  <a16:creationId xmlns:a16="http://schemas.microsoft.com/office/drawing/2014/main" xmlns="" id="{A76B2846-72CB-C744-B0DE-B5DBBF16B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4" name="Freeform 129">
              <a:extLst>
                <a:ext uri="{FF2B5EF4-FFF2-40B4-BE49-F238E27FC236}">
                  <a16:creationId xmlns:a16="http://schemas.microsoft.com/office/drawing/2014/main" xmlns="" id="{5B0ADDAD-1C96-C348-8340-B32A573B5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5" name="Freeform 130">
              <a:extLst>
                <a:ext uri="{FF2B5EF4-FFF2-40B4-BE49-F238E27FC236}">
                  <a16:creationId xmlns:a16="http://schemas.microsoft.com/office/drawing/2014/main" xmlns="" id="{8A703566-8A23-3C47-B05A-2D59B09FB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6" name="Freeform 131">
              <a:extLst>
                <a:ext uri="{FF2B5EF4-FFF2-40B4-BE49-F238E27FC236}">
                  <a16:creationId xmlns:a16="http://schemas.microsoft.com/office/drawing/2014/main" xmlns="" id="{763CDAE3-9E71-AF48-AD6D-BF4288C16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7" name="Freeform 132">
              <a:extLst>
                <a:ext uri="{FF2B5EF4-FFF2-40B4-BE49-F238E27FC236}">
                  <a16:creationId xmlns:a16="http://schemas.microsoft.com/office/drawing/2014/main" xmlns="" id="{8FCF346B-D0EB-154A-B9A7-B3D1277B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8" name="Freeform 135">
              <a:extLst>
                <a:ext uri="{FF2B5EF4-FFF2-40B4-BE49-F238E27FC236}">
                  <a16:creationId xmlns:a16="http://schemas.microsoft.com/office/drawing/2014/main" xmlns="" id="{BA0C6138-7196-9F4A-B2E3-810BD60E2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9" name="Freeform 136">
              <a:extLst>
                <a:ext uri="{FF2B5EF4-FFF2-40B4-BE49-F238E27FC236}">
                  <a16:creationId xmlns:a16="http://schemas.microsoft.com/office/drawing/2014/main" xmlns="" id="{438A62BB-5438-F140-A2BC-6AEA97EB9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0" name="Freeform 140">
              <a:extLst>
                <a:ext uri="{FF2B5EF4-FFF2-40B4-BE49-F238E27FC236}">
                  <a16:creationId xmlns:a16="http://schemas.microsoft.com/office/drawing/2014/main" xmlns="" id="{2306A5F4-749F-7049-A872-37B4A5625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1" name="Freeform 141">
              <a:extLst>
                <a:ext uri="{FF2B5EF4-FFF2-40B4-BE49-F238E27FC236}">
                  <a16:creationId xmlns:a16="http://schemas.microsoft.com/office/drawing/2014/main" xmlns="" id="{026CFE5D-3E57-684C-9605-A4D67ED6D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2" name="Freeform 143">
              <a:extLst>
                <a:ext uri="{FF2B5EF4-FFF2-40B4-BE49-F238E27FC236}">
                  <a16:creationId xmlns:a16="http://schemas.microsoft.com/office/drawing/2014/main" xmlns="" id="{F41106F7-20A9-9144-8AA3-0EE6046DB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3" name="Freeform 146">
              <a:extLst>
                <a:ext uri="{FF2B5EF4-FFF2-40B4-BE49-F238E27FC236}">
                  <a16:creationId xmlns:a16="http://schemas.microsoft.com/office/drawing/2014/main" xmlns="" id="{4BCD6B71-6C8F-7647-A2BD-04988175C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4" name="Freeform 147">
              <a:extLst>
                <a:ext uri="{FF2B5EF4-FFF2-40B4-BE49-F238E27FC236}">
                  <a16:creationId xmlns:a16="http://schemas.microsoft.com/office/drawing/2014/main" xmlns="" id="{DDBE50FB-83CB-5949-A1BC-7270BAC9D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5" name="Freeform 149">
              <a:extLst>
                <a:ext uri="{FF2B5EF4-FFF2-40B4-BE49-F238E27FC236}">
                  <a16:creationId xmlns:a16="http://schemas.microsoft.com/office/drawing/2014/main" xmlns="" id="{8EF3EB71-DBE6-3D48-B7E3-8D468305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6" name="Freeform 150">
              <a:extLst>
                <a:ext uri="{FF2B5EF4-FFF2-40B4-BE49-F238E27FC236}">
                  <a16:creationId xmlns:a16="http://schemas.microsoft.com/office/drawing/2014/main" xmlns="" id="{CD8476EF-5331-D647-9EDF-08C8801B3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7" name="Freeform 156">
              <a:extLst>
                <a:ext uri="{FF2B5EF4-FFF2-40B4-BE49-F238E27FC236}">
                  <a16:creationId xmlns:a16="http://schemas.microsoft.com/office/drawing/2014/main" xmlns="" id="{F67A35BC-2226-4241-B600-E665E16C5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8" name="Freeform 158">
              <a:extLst>
                <a:ext uri="{FF2B5EF4-FFF2-40B4-BE49-F238E27FC236}">
                  <a16:creationId xmlns:a16="http://schemas.microsoft.com/office/drawing/2014/main" xmlns="" id="{61F64A9A-2927-9843-9F23-45B7067F0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9" name="Freeform 161">
              <a:extLst>
                <a:ext uri="{FF2B5EF4-FFF2-40B4-BE49-F238E27FC236}">
                  <a16:creationId xmlns:a16="http://schemas.microsoft.com/office/drawing/2014/main" xmlns="" id="{9089D2BC-0BBF-AB4E-B806-B65AD5F61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0" name="Freeform 162">
              <a:extLst>
                <a:ext uri="{FF2B5EF4-FFF2-40B4-BE49-F238E27FC236}">
                  <a16:creationId xmlns:a16="http://schemas.microsoft.com/office/drawing/2014/main" xmlns="" id="{DE800817-DD5E-5745-BC48-268464364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1" name="Freeform 163">
              <a:extLst>
                <a:ext uri="{FF2B5EF4-FFF2-40B4-BE49-F238E27FC236}">
                  <a16:creationId xmlns:a16="http://schemas.microsoft.com/office/drawing/2014/main" xmlns="" id="{D0B02050-BC7B-D948-96A3-F25AA2871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2" name="Freeform 164">
              <a:extLst>
                <a:ext uri="{FF2B5EF4-FFF2-40B4-BE49-F238E27FC236}">
                  <a16:creationId xmlns:a16="http://schemas.microsoft.com/office/drawing/2014/main" xmlns="" id="{E9BDFB9C-B7CE-C04B-AE3F-0FE4429F5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3" name="Freeform 166">
              <a:extLst>
                <a:ext uri="{FF2B5EF4-FFF2-40B4-BE49-F238E27FC236}">
                  <a16:creationId xmlns:a16="http://schemas.microsoft.com/office/drawing/2014/main" xmlns="" id="{1CCE27B7-D73C-BF45-A3A6-53702143C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4" name="Freeform 167">
              <a:extLst>
                <a:ext uri="{FF2B5EF4-FFF2-40B4-BE49-F238E27FC236}">
                  <a16:creationId xmlns:a16="http://schemas.microsoft.com/office/drawing/2014/main" xmlns="" id="{0E72C4A0-FD35-0646-88FB-EEE7C91E9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5" name="Freeform 172">
              <a:extLst>
                <a:ext uri="{FF2B5EF4-FFF2-40B4-BE49-F238E27FC236}">
                  <a16:creationId xmlns:a16="http://schemas.microsoft.com/office/drawing/2014/main" xmlns="" id="{2DFF3D21-D86A-5046-B628-2DC688C4B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6" name="Freeform 173">
              <a:extLst>
                <a:ext uri="{FF2B5EF4-FFF2-40B4-BE49-F238E27FC236}">
                  <a16:creationId xmlns:a16="http://schemas.microsoft.com/office/drawing/2014/main" xmlns="" id="{80EB5D6C-22DB-EE4D-89DB-BA845A819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7" name="Freeform 178">
              <a:extLst>
                <a:ext uri="{FF2B5EF4-FFF2-40B4-BE49-F238E27FC236}">
                  <a16:creationId xmlns:a16="http://schemas.microsoft.com/office/drawing/2014/main" xmlns="" id="{653DFE6A-B62E-3347-BF89-129F9DD66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8" name="Freeform 180">
              <a:extLst>
                <a:ext uri="{FF2B5EF4-FFF2-40B4-BE49-F238E27FC236}">
                  <a16:creationId xmlns:a16="http://schemas.microsoft.com/office/drawing/2014/main" xmlns="" id="{A6ED3479-C306-7F4F-B49B-FF840015C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9" name="Freeform 181">
              <a:extLst>
                <a:ext uri="{FF2B5EF4-FFF2-40B4-BE49-F238E27FC236}">
                  <a16:creationId xmlns:a16="http://schemas.microsoft.com/office/drawing/2014/main" xmlns="" id="{48253CF6-ADC1-D743-8BF3-49965AE6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0" name="Freeform 182">
              <a:extLst>
                <a:ext uri="{FF2B5EF4-FFF2-40B4-BE49-F238E27FC236}">
                  <a16:creationId xmlns:a16="http://schemas.microsoft.com/office/drawing/2014/main" xmlns="" id="{46B28A5E-51D7-E54D-82B6-34D5CF3B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1" name="Freeform 184">
              <a:extLst>
                <a:ext uri="{FF2B5EF4-FFF2-40B4-BE49-F238E27FC236}">
                  <a16:creationId xmlns:a16="http://schemas.microsoft.com/office/drawing/2014/main" xmlns="" id="{24C7218C-BEEE-8943-88B9-70E02B92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2" name="Freeform 185">
              <a:extLst>
                <a:ext uri="{FF2B5EF4-FFF2-40B4-BE49-F238E27FC236}">
                  <a16:creationId xmlns:a16="http://schemas.microsoft.com/office/drawing/2014/main" xmlns="" id="{57C3047F-236B-3348-B33A-FAAF3B4F5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3" name="Freeform 189">
              <a:extLst>
                <a:ext uri="{FF2B5EF4-FFF2-40B4-BE49-F238E27FC236}">
                  <a16:creationId xmlns:a16="http://schemas.microsoft.com/office/drawing/2014/main" xmlns="" id="{6CF2604B-EDD0-9848-BE55-510676A6C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4" name="Freeform 190">
              <a:extLst>
                <a:ext uri="{FF2B5EF4-FFF2-40B4-BE49-F238E27FC236}">
                  <a16:creationId xmlns:a16="http://schemas.microsoft.com/office/drawing/2014/main" xmlns="" id="{65011003-0CD9-7745-8414-57FEAD3FF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5" name="Freeform 195">
              <a:extLst>
                <a:ext uri="{FF2B5EF4-FFF2-40B4-BE49-F238E27FC236}">
                  <a16:creationId xmlns:a16="http://schemas.microsoft.com/office/drawing/2014/main" xmlns="" id="{401A5D19-9FD5-EA4A-9F59-59BFBEF6B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6" name="Freeform 196">
              <a:extLst>
                <a:ext uri="{FF2B5EF4-FFF2-40B4-BE49-F238E27FC236}">
                  <a16:creationId xmlns:a16="http://schemas.microsoft.com/office/drawing/2014/main" xmlns="" id="{52664BE6-7A76-654C-AD09-BB158C22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7" name="Freeform 197">
              <a:extLst>
                <a:ext uri="{FF2B5EF4-FFF2-40B4-BE49-F238E27FC236}">
                  <a16:creationId xmlns:a16="http://schemas.microsoft.com/office/drawing/2014/main" xmlns="" id="{9B2024AE-9B56-3940-89F4-C2AE6FA0F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8" name="Freeform 199">
              <a:extLst>
                <a:ext uri="{FF2B5EF4-FFF2-40B4-BE49-F238E27FC236}">
                  <a16:creationId xmlns:a16="http://schemas.microsoft.com/office/drawing/2014/main" xmlns="" id="{F3642307-EAA3-1C4F-94A8-546A6A723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9" name="Freeform 203">
              <a:extLst>
                <a:ext uri="{FF2B5EF4-FFF2-40B4-BE49-F238E27FC236}">
                  <a16:creationId xmlns:a16="http://schemas.microsoft.com/office/drawing/2014/main" xmlns="" id="{5D001642-33E9-5842-B070-50F715F08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0" name="Freeform 204">
              <a:extLst>
                <a:ext uri="{FF2B5EF4-FFF2-40B4-BE49-F238E27FC236}">
                  <a16:creationId xmlns:a16="http://schemas.microsoft.com/office/drawing/2014/main" xmlns="" id="{FB0F36A2-E1C7-EE47-A376-ACDB2AD4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xmlns="" id="{D203E2E3-E5C1-124A-8BA6-DCC1C30BE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xmlns="" id="{CC657FAC-22A2-5547-875C-146D0F589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3" name="Freeform 213">
              <a:extLst>
                <a:ext uri="{FF2B5EF4-FFF2-40B4-BE49-F238E27FC236}">
                  <a16:creationId xmlns:a16="http://schemas.microsoft.com/office/drawing/2014/main" xmlns="" id="{E6F0D289-3818-9C4D-BA61-4125397CD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4" name="Freeform 216">
              <a:extLst>
                <a:ext uri="{FF2B5EF4-FFF2-40B4-BE49-F238E27FC236}">
                  <a16:creationId xmlns:a16="http://schemas.microsoft.com/office/drawing/2014/main" xmlns="" id="{605B1511-8817-AF4B-81B6-3B698C735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5" name="Freeform 221">
              <a:extLst>
                <a:ext uri="{FF2B5EF4-FFF2-40B4-BE49-F238E27FC236}">
                  <a16:creationId xmlns:a16="http://schemas.microsoft.com/office/drawing/2014/main" xmlns="" id="{9EBE511A-D800-9048-8BA0-C17822A09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306" name="Freeform 222">
              <a:extLst>
                <a:ext uri="{FF2B5EF4-FFF2-40B4-BE49-F238E27FC236}">
                  <a16:creationId xmlns:a16="http://schemas.microsoft.com/office/drawing/2014/main" xmlns="" id="{42637EEB-9C31-4C40-82FE-B778BAFAB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7" name="Freeform 223">
              <a:extLst>
                <a:ext uri="{FF2B5EF4-FFF2-40B4-BE49-F238E27FC236}">
                  <a16:creationId xmlns:a16="http://schemas.microsoft.com/office/drawing/2014/main" xmlns="" id="{A56C8492-6448-5447-A229-F30389CF2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8" name="Freeform 224">
              <a:extLst>
                <a:ext uri="{FF2B5EF4-FFF2-40B4-BE49-F238E27FC236}">
                  <a16:creationId xmlns:a16="http://schemas.microsoft.com/office/drawing/2014/main" xmlns="" id="{0500B393-D9BF-C14A-8619-A80CE82D4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9" name="Freeform 225">
              <a:extLst>
                <a:ext uri="{FF2B5EF4-FFF2-40B4-BE49-F238E27FC236}">
                  <a16:creationId xmlns:a16="http://schemas.microsoft.com/office/drawing/2014/main" xmlns="" id="{BFB50098-8A33-6C4A-AF29-B0FBC0B4A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0" name="Freeform 227">
              <a:extLst>
                <a:ext uri="{FF2B5EF4-FFF2-40B4-BE49-F238E27FC236}">
                  <a16:creationId xmlns:a16="http://schemas.microsoft.com/office/drawing/2014/main" xmlns="" id="{F268B868-0F8A-0145-92D3-4AFA83812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1" name="Freeform 228">
              <a:extLst>
                <a:ext uri="{FF2B5EF4-FFF2-40B4-BE49-F238E27FC236}">
                  <a16:creationId xmlns:a16="http://schemas.microsoft.com/office/drawing/2014/main" xmlns="" id="{F64747D7-272D-E44F-B20D-FA332BB8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2" name="Freeform 230">
              <a:extLst>
                <a:ext uri="{FF2B5EF4-FFF2-40B4-BE49-F238E27FC236}">
                  <a16:creationId xmlns:a16="http://schemas.microsoft.com/office/drawing/2014/main" xmlns="" id="{A0F7DFF1-CC74-384F-887C-9898E203C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3" name="Freeform 267">
              <a:extLst>
                <a:ext uri="{FF2B5EF4-FFF2-40B4-BE49-F238E27FC236}">
                  <a16:creationId xmlns:a16="http://schemas.microsoft.com/office/drawing/2014/main" xmlns="" id="{37BAF730-F29F-FB4D-A786-A65FBC97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4" name="Freeform 271">
              <a:extLst>
                <a:ext uri="{FF2B5EF4-FFF2-40B4-BE49-F238E27FC236}">
                  <a16:creationId xmlns:a16="http://schemas.microsoft.com/office/drawing/2014/main" xmlns="" id="{A49A9397-7EF4-3447-AE30-57DD3FC89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5" name="Freeform 272">
              <a:extLst>
                <a:ext uri="{FF2B5EF4-FFF2-40B4-BE49-F238E27FC236}">
                  <a16:creationId xmlns:a16="http://schemas.microsoft.com/office/drawing/2014/main" xmlns="" id="{5BD75805-7B62-8F49-9137-9777C926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6" name="Freeform 278">
              <a:extLst>
                <a:ext uri="{FF2B5EF4-FFF2-40B4-BE49-F238E27FC236}">
                  <a16:creationId xmlns:a16="http://schemas.microsoft.com/office/drawing/2014/main" xmlns="" id="{759B691E-C72E-8344-932A-0ACB4F911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7" name="Freeform 279">
              <a:extLst>
                <a:ext uri="{FF2B5EF4-FFF2-40B4-BE49-F238E27FC236}">
                  <a16:creationId xmlns:a16="http://schemas.microsoft.com/office/drawing/2014/main" xmlns="" id="{771F77BC-F8D1-414E-830C-F04ABFC4E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8" name="Freeform 280">
              <a:extLst>
                <a:ext uri="{FF2B5EF4-FFF2-40B4-BE49-F238E27FC236}">
                  <a16:creationId xmlns:a16="http://schemas.microsoft.com/office/drawing/2014/main" xmlns="" id="{FC2480CF-1EB4-8044-92A7-5B76F2013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9" name="Freeform 281">
              <a:extLst>
                <a:ext uri="{FF2B5EF4-FFF2-40B4-BE49-F238E27FC236}">
                  <a16:creationId xmlns:a16="http://schemas.microsoft.com/office/drawing/2014/main" xmlns="" id="{45CBE93C-85F5-2E42-8E1D-0E139BA4B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0" name="Freeform 282">
              <a:extLst>
                <a:ext uri="{FF2B5EF4-FFF2-40B4-BE49-F238E27FC236}">
                  <a16:creationId xmlns:a16="http://schemas.microsoft.com/office/drawing/2014/main" xmlns="" id="{E89BA547-6D67-D347-8213-C2236D89B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1" name="Freeform 285">
              <a:extLst>
                <a:ext uri="{FF2B5EF4-FFF2-40B4-BE49-F238E27FC236}">
                  <a16:creationId xmlns:a16="http://schemas.microsoft.com/office/drawing/2014/main" xmlns="" id="{2F52DE50-4233-EC41-8C69-F0CE4BED1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2" name="Freeform 286">
              <a:extLst>
                <a:ext uri="{FF2B5EF4-FFF2-40B4-BE49-F238E27FC236}">
                  <a16:creationId xmlns:a16="http://schemas.microsoft.com/office/drawing/2014/main" xmlns="" id="{B2E89BC7-7D73-2343-9002-0F27ACCA0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3" name="Freeform 289">
              <a:extLst>
                <a:ext uri="{FF2B5EF4-FFF2-40B4-BE49-F238E27FC236}">
                  <a16:creationId xmlns:a16="http://schemas.microsoft.com/office/drawing/2014/main" xmlns="" id="{776ACE85-3775-B143-B352-E07BFD25A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4" name="Freeform 290">
              <a:extLst>
                <a:ext uri="{FF2B5EF4-FFF2-40B4-BE49-F238E27FC236}">
                  <a16:creationId xmlns:a16="http://schemas.microsoft.com/office/drawing/2014/main" xmlns="" id="{4375DBB3-EE5E-FA4B-9315-96D161741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5" name="Freeform 292">
              <a:extLst>
                <a:ext uri="{FF2B5EF4-FFF2-40B4-BE49-F238E27FC236}">
                  <a16:creationId xmlns:a16="http://schemas.microsoft.com/office/drawing/2014/main" xmlns="" id="{8C5D0C84-3C24-084E-B36B-FB7DA3D5F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6" name="Freeform 297">
              <a:extLst>
                <a:ext uri="{FF2B5EF4-FFF2-40B4-BE49-F238E27FC236}">
                  <a16:creationId xmlns:a16="http://schemas.microsoft.com/office/drawing/2014/main" xmlns="" id="{329D7302-1C57-5841-9937-54D8463B0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7" name="Freeform 298">
              <a:extLst>
                <a:ext uri="{FF2B5EF4-FFF2-40B4-BE49-F238E27FC236}">
                  <a16:creationId xmlns:a16="http://schemas.microsoft.com/office/drawing/2014/main" xmlns="" id="{3122DE82-7058-FC45-BA7C-912ADBD4F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8" name="Freeform 300">
              <a:extLst>
                <a:ext uri="{FF2B5EF4-FFF2-40B4-BE49-F238E27FC236}">
                  <a16:creationId xmlns:a16="http://schemas.microsoft.com/office/drawing/2014/main" xmlns="" id="{D206E943-E9DC-AA42-B00C-886EE2E1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9" name="Freeform 301">
              <a:extLst>
                <a:ext uri="{FF2B5EF4-FFF2-40B4-BE49-F238E27FC236}">
                  <a16:creationId xmlns:a16="http://schemas.microsoft.com/office/drawing/2014/main" xmlns="" id="{1C65B90A-A603-584F-9395-8F05869B5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0" name="Freeform 307">
              <a:extLst>
                <a:ext uri="{FF2B5EF4-FFF2-40B4-BE49-F238E27FC236}">
                  <a16:creationId xmlns:a16="http://schemas.microsoft.com/office/drawing/2014/main" xmlns="" id="{25F62EF3-F5F8-FC41-8B4C-71A264789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1" name="Freeform 309">
              <a:extLst>
                <a:ext uri="{FF2B5EF4-FFF2-40B4-BE49-F238E27FC236}">
                  <a16:creationId xmlns:a16="http://schemas.microsoft.com/office/drawing/2014/main" xmlns="" id="{B5BF1A9B-9E99-004E-B3B2-175322DBB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337" name="Freeform 312">
              <a:extLst>
                <a:ext uri="{FF2B5EF4-FFF2-40B4-BE49-F238E27FC236}">
                  <a16:creationId xmlns:a16="http://schemas.microsoft.com/office/drawing/2014/main" xmlns="" id="{CD3C377A-4553-9941-B711-C6E1CD833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6" name="Freeform 313">
              <a:extLst>
                <a:ext uri="{FF2B5EF4-FFF2-40B4-BE49-F238E27FC236}">
                  <a16:creationId xmlns:a16="http://schemas.microsoft.com/office/drawing/2014/main" xmlns="" id="{BF91A182-7092-614D-B674-74DF65417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7" name="Freeform 314">
              <a:extLst>
                <a:ext uri="{FF2B5EF4-FFF2-40B4-BE49-F238E27FC236}">
                  <a16:creationId xmlns:a16="http://schemas.microsoft.com/office/drawing/2014/main" xmlns="" id="{092EB461-3AE4-984A-BA7D-BE643FEE5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8" name="Freeform 315">
              <a:extLst>
                <a:ext uri="{FF2B5EF4-FFF2-40B4-BE49-F238E27FC236}">
                  <a16:creationId xmlns:a16="http://schemas.microsoft.com/office/drawing/2014/main" xmlns="" id="{BE3E7A50-E90C-7941-8DF1-53176F678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9" name="Freeform 317">
              <a:extLst>
                <a:ext uri="{FF2B5EF4-FFF2-40B4-BE49-F238E27FC236}">
                  <a16:creationId xmlns:a16="http://schemas.microsoft.com/office/drawing/2014/main" xmlns="" id="{174CDA35-397B-ED42-9CC0-2155CAB68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0" name="Freeform 318">
              <a:extLst>
                <a:ext uri="{FF2B5EF4-FFF2-40B4-BE49-F238E27FC236}">
                  <a16:creationId xmlns:a16="http://schemas.microsoft.com/office/drawing/2014/main" xmlns="" id="{5921D1CA-B959-A441-9391-A2919FD04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1" name="Freeform 322">
              <a:extLst>
                <a:ext uri="{FF2B5EF4-FFF2-40B4-BE49-F238E27FC236}">
                  <a16:creationId xmlns:a16="http://schemas.microsoft.com/office/drawing/2014/main" xmlns="" id="{064585B5-DA50-CB46-9AC2-893143A1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2" name="Freeform 325">
              <a:extLst>
                <a:ext uri="{FF2B5EF4-FFF2-40B4-BE49-F238E27FC236}">
                  <a16:creationId xmlns:a16="http://schemas.microsoft.com/office/drawing/2014/main" xmlns="" id="{5B4419CB-725C-F94F-91CF-9016423E0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3" name="Freeform 326">
              <a:extLst>
                <a:ext uri="{FF2B5EF4-FFF2-40B4-BE49-F238E27FC236}">
                  <a16:creationId xmlns:a16="http://schemas.microsoft.com/office/drawing/2014/main" xmlns="" id="{963169FF-C02D-A341-B0D2-B6D08D78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4" name="Freeform 328">
              <a:extLst>
                <a:ext uri="{FF2B5EF4-FFF2-40B4-BE49-F238E27FC236}">
                  <a16:creationId xmlns:a16="http://schemas.microsoft.com/office/drawing/2014/main" xmlns="" id="{20BEA80E-C1EF-C94D-80AB-CFE80D8F9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777388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Heavy use of twitter </a:t>
            </a:r>
            <a:r>
              <a:rPr lang="en-US" dirty="0" err="1" smtClean="0"/>
              <a:t>api</a:t>
            </a:r>
            <a:r>
              <a:rPr lang="en-US" dirty="0" smtClean="0"/>
              <a:t>.</a:t>
            </a:r>
          </a:p>
          <a:p>
            <a:r>
              <a:rPr lang="en-US" dirty="0" smtClean="0"/>
              <a:t>Will connect a searched event with #</a:t>
            </a:r>
            <a:r>
              <a:rPr lang="en-US" dirty="0" err="1" smtClean="0"/>
              <a:t>selfiehere</a:t>
            </a:r>
            <a:r>
              <a:rPr lang="en-US" dirty="0" smtClean="0"/>
              <a:t> and crawl through that hashtag</a:t>
            </a:r>
          </a:p>
          <a:p>
            <a:r>
              <a:rPr lang="en-US" dirty="0" smtClean="0"/>
              <a:t>Collecting/scraping data from tweets.</a:t>
            </a:r>
          </a:p>
          <a:p>
            <a:r>
              <a:rPr lang="en-US" dirty="0" smtClean="0"/>
              <a:t>Organization of data in clean format.</a:t>
            </a:r>
          </a:p>
          <a:p>
            <a:r>
              <a:rPr lang="en-US" dirty="0" smtClean="0"/>
              <a:t>Option to clear data after event is accounted for.</a:t>
            </a:r>
          </a:p>
          <a:p>
            <a:r>
              <a:rPr lang="en-US" dirty="0" smtClean="0"/>
              <a:t>Able to collect single selfies and group selfies with multiple names.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2" y="0"/>
            <a:ext cx="1889463" cy="26860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1" y="342900"/>
            <a:ext cx="1524000" cy="1692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09" y="2786843"/>
            <a:ext cx="2249091" cy="1220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27" y="2353931"/>
            <a:ext cx="2443485" cy="2582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42" y="2191789"/>
            <a:ext cx="1071382" cy="3021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091" y="205789"/>
            <a:ext cx="1862051" cy="1554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61" y="1043815"/>
            <a:ext cx="595384" cy="342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75" y="1000125"/>
            <a:ext cx="595384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8387">
            <a:off x="7262391" y="2035226"/>
            <a:ext cx="595384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87627" y="3242997"/>
            <a:ext cx="535266" cy="308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67992" y="3409285"/>
            <a:ext cx="535266" cy="3082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94170" y="205788"/>
            <a:ext cx="155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Base </a:t>
            </a:r>
          </a:p>
          <a:p>
            <a:r>
              <a:rPr lang="en-US" sz="21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11829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65760" y="-336884"/>
            <a:ext cx="9788893" cy="5765532"/>
          </a:xfrm>
          <a:prstGeom prst="rect">
            <a:avLst/>
          </a:prstGeom>
          <a:solidFill>
            <a:srgbClr val="512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xmlns="" id="{278C8E0B-69AE-A746-85B2-B322F95F927B}"/>
              </a:ext>
            </a:extLst>
          </p:cNvPr>
          <p:cNvSpPr/>
          <p:nvPr/>
        </p:nvSpPr>
        <p:spPr>
          <a:xfrm>
            <a:off x="843708" y="1018381"/>
            <a:ext cx="3214583" cy="27711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038066" y="1953181"/>
            <a:ext cx="825868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rgbClr val="FFFFFF"/>
                </a:solidFill>
                <a:latin typeface="Montserrat Bold"/>
                <a:ea typeface="Nunito Black" charset="0"/>
                <a:cs typeface="Nunito Black" charset="0"/>
              </a:rPr>
              <a:t>2</a:t>
            </a:r>
            <a:endParaRPr lang="en-US" sz="10000" b="1" dirty="0">
              <a:solidFill>
                <a:srgbClr val="FFFFFF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4528686" y="1706960"/>
            <a:ext cx="3395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113" dirty="0" smtClean="0">
                <a:solidFill>
                  <a:srgbClr val="FFFFFF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A more precise understanding and </a:t>
            </a:r>
            <a:r>
              <a:rPr lang="en-US" sz="1000" spc="113" smtClean="0">
                <a:solidFill>
                  <a:srgbClr val="FFFFFF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basic progress</a:t>
            </a:r>
            <a:endParaRPr lang="en-US" sz="1000" spc="113" dirty="0">
              <a:solidFill>
                <a:srgbClr val="FFFFFF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3991717" y="178322"/>
            <a:ext cx="470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spc="225" dirty="0" smtClean="0">
                <a:solidFill>
                  <a:srgbClr val="FFFFFF"/>
                </a:solidFill>
                <a:latin typeface="Montserrat Bold"/>
                <a:ea typeface="Nunito Bold" charset="0"/>
                <a:cs typeface="Nunito Bold" charset="0"/>
              </a:rPr>
              <a:t>Presentation 1 stage</a:t>
            </a:r>
            <a:endParaRPr lang="en-US" sz="3600" b="1" spc="225" dirty="0">
              <a:solidFill>
                <a:srgbClr val="FFFFFF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03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590026F3-ECF1-734E-9561-633817B626EA}"/>
              </a:ext>
            </a:extLst>
          </p:cNvPr>
          <p:cNvGrpSpPr/>
          <p:nvPr/>
        </p:nvGrpSpPr>
        <p:grpSpPr>
          <a:xfrm>
            <a:off x="-569026" y="-320826"/>
            <a:ext cx="10361247" cy="5809232"/>
            <a:chOff x="-758701" y="-275371"/>
            <a:chExt cx="13814996" cy="7745642"/>
          </a:xfrm>
        </p:grpSpPr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977E0A9A-41DE-4E41-A412-185232B422E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758701" y="2299115"/>
              <a:ext cx="2304000" cy="5116682"/>
              <a:chOff x="-528478" y="549275"/>
              <a:chExt cx="2916078" cy="6475971"/>
            </a:xfrm>
          </p:grpSpPr>
          <p:grpSp>
            <p:nvGrpSpPr>
              <p:cNvPr id="142" name="Group 7">
                <a:extLst>
                  <a:ext uri="{FF2B5EF4-FFF2-40B4-BE49-F238E27FC236}">
                    <a16:creationId xmlns="" xmlns:a16="http://schemas.microsoft.com/office/drawing/2014/main" id="{1956E119-2FF0-6E4A-8315-123CB139C6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95" name="Freeform 25">
                  <a:extLst>
                    <a:ext uri="{FF2B5EF4-FFF2-40B4-BE49-F238E27FC236}">
                      <a16:creationId xmlns="" xmlns:a16="http://schemas.microsoft.com/office/drawing/2014/main" id="{E28FEA21-BEF4-744F-9DA4-5CEA991466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6" name="Freeform 26">
                  <a:extLst>
                    <a:ext uri="{FF2B5EF4-FFF2-40B4-BE49-F238E27FC236}">
                      <a16:creationId xmlns="" xmlns:a16="http://schemas.microsoft.com/office/drawing/2014/main" id="{EF443EC8-6882-9341-B6D9-B717B5AFA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7" name="Freeform 27">
                  <a:extLst>
                    <a:ext uri="{FF2B5EF4-FFF2-40B4-BE49-F238E27FC236}">
                      <a16:creationId xmlns="" xmlns:a16="http://schemas.microsoft.com/office/drawing/2014/main" id="{4BDB708B-10F3-CB42-B87A-3EB011FBB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8" name="Freeform 28">
                  <a:extLst>
                    <a:ext uri="{FF2B5EF4-FFF2-40B4-BE49-F238E27FC236}">
                      <a16:creationId xmlns="" xmlns:a16="http://schemas.microsoft.com/office/drawing/2014/main" id="{6DF86F48-E8A5-134E-BA91-4DF946B5D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9" name="Freeform 29">
                  <a:extLst>
                    <a:ext uri="{FF2B5EF4-FFF2-40B4-BE49-F238E27FC236}">
                      <a16:creationId xmlns="" xmlns:a16="http://schemas.microsoft.com/office/drawing/2014/main" id="{67450F8D-9E36-3545-B364-150F02F93F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0" name="Freeform 30">
                  <a:extLst>
                    <a:ext uri="{FF2B5EF4-FFF2-40B4-BE49-F238E27FC236}">
                      <a16:creationId xmlns="" xmlns:a16="http://schemas.microsoft.com/office/drawing/2014/main" id="{63062D6F-10EE-0341-B3FE-E2B174E485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1" name="Freeform 31">
                  <a:extLst>
                    <a:ext uri="{FF2B5EF4-FFF2-40B4-BE49-F238E27FC236}">
                      <a16:creationId xmlns="" xmlns:a16="http://schemas.microsoft.com/office/drawing/2014/main" id="{C1BBBC98-5A11-1F40-B699-A5106C5F42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2" name="Freeform 32">
                  <a:extLst>
                    <a:ext uri="{FF2B5EF4-FFF2-40B4-BE49-F238E27FC236}">
                      <a16:creationId xmlns="" xmlns:a16="http://schemas.microsoft.com/office/drawing/2014/main" id="{D4E2380E-17F5-C641-8EEB-9267D8EB8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3" name="Freeform 33">
                  <a:extLst>
                    <a:ext uri="{FF2B5EF4-FFF2-40B4-BE49-F238E27FC236}">
                      <a16:creationId xmlns="" xmlns:a16="http://schemas.microsoft.com/office/drawing/2014/main" id="{424D07CA-38B2-864C-BA0A-18D2E4171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4" name="Freeform 34">
                  <a:extLst>
                    <a:ext uri="{FF2B5EF4-FFF2-40B4-BE49-F238E27FC236}">
                      <a16:creationId xmlns="" xmlns:a16="http://schemas.microsoft.com/office/drawing/2014/main" id="{143D51D2-64E3-FD4B-960A-04811B160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5" name="Freeform 35">
                  <a:extLst>
                    <a:ext uri="{FF2B5EF4-FFF2-40B4-BE49-F238E27FC236}">
                      <a16:creationId xmlns="" xmlns:a16="http://schemas.microsoft.com/office/drawing/2014/main" id="{003DEE1D-94CC-154B-AEE1-A705268C8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6" name="Freeform 36">
                  <a:extLst>
                    <a:ext uri="{FF2B5EF4-FFF2-40B4-BE49-F238E27FC236}">
                      <a16:creationId xmlns="" xmlns:a16="http://schemas.microsoft.com/office/drawing/2014/main" id="{5C6E80E2-644C-FD42-93E1-5141F6EB70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7" name="Freeform 37">
                  <a:extLst>
                    <a:ext uri="{FF2B5EF4-FFF2-40B4-BE49-F238E27FC236}">
                      <a16:creationId xmlns="" xmlns:a16="http://schemas.microsoft.com/office/drawing/2014/main" id="{41870D41-0172-3743-B128-BC03873A2A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8" name="Freeform 38">
                  <a:extLst>
                    <a:ext uri="{FF2B5EF4-FFF2-40B4-BE49-F238E27FC236}">
                      <a16:creationId xmlns="" xmlns:a16="http://schemas.microsoft.com/office/drawing/2014/main" id="{C7A2925A-4DFB-4C41-8D57-F2E7F8FAEA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9" name="Freeform 39">
                  <a:extLst>
                    <a:ext uri="{FF2B5EF4-FFF2-40B4-BE49-F238E27FC236}">
                      <a16:creationId xmlns="" xmlns:a16="http://schemas.microsoft.com/office/drawing/2014/main" id="{8C68B49B-ABFA-E84D-9E55-5D3F5A0D3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143" name="Group 2">
                <a:extLst>
                  <a:ext uri="{FF2B5EF4-FFF2-40B4-BE49-F238E27FC236}">
                    <a16:creationId xmlns="" xmlns:a16="http://schemas.microsoft.com/office/drawing/2014/main" id="{601FF81D-8F67-994D-82FF-A5411F75B7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170" name="Freeform 66">
                  <a:extLst>
                    <a:ext uri="{FF2B5EF4-FFF2-40B4-BE49-F238E27FC236}">
                      <a16:creationId xmlns="" xmlns:a16="http://schemas.microsoft.com/office/drawing/2014/main" id="{2EFC1557-1ED0-F446-8D24-8DCB91FB2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1" name="Freeform 67">
                  <a:extLst>
                    <a:ext uri="{FF2B5EF4-FFF2-40B4-BE49-F238E27FC236}">
                      <a16:creationId xmlns="" xmlns:a16="http://schemas.microsoft.com/office/drawing/2014/main" id="{908FC904-136F-064D-85FA-1E2EA8DD0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2" name="Freeform 68">
                  <a:extLst>
                    <a:ext uri="{FF2B5EF4-FFF2-40B4-BE49-F238E27FC236}">
                      <a16:creationId xmlns="" xmlns:a16="http://schemas.microsoft.com/office/drawing/2014/main" id="{6ECC4295-75C1-3C42-A45F-ABC1A7F75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3" name="Freeform 69">
                  <a:extLst>
                    <a:ext uri="{FF2B5EF4-FFF2-40B4-BE49-F238E27FC236}">
                      <a16:creationId xmlns="" xmlns:a16="http://schemas.microsoft.com/office/drawing/2014/main" id="{BF93B839-1B3C-6144-B9DB-FB8EAE1FEB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4" name="Freeform 70">
                  <a:extLst>
                    <a:ext uri="{FF2B5EF4-FFF2-40B4-BE49-F238E27FC236}">
                      <a16:creationId xmlns="" xmlns:a16="http://schemas.microsoft.com/office/drawing/2014/main" id="{E0F04E4E-F538-5A46-BDD8-3410408FC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5" name="Freeform 71">
                  <a:extLst>
                    <a:ext uri="{FF2B5EF4-FFF2-40B4-BE49-F238E27FC236}">
                      <a16:creationId xmlns="" xmlns:a16="http://schemas.microsoft.com/office/drawing/2014/main" id="{0ABA8649-4995-BF43-BEE1-27FA7F6DA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6" name="Freeform 72">
                  <a:extLst>
                    <a:ext uri="{FF2B5EF4-FFF2-40B4-BE49-F238E27FC236}">
                      <a16:creationId xmlns="" xmlns:a16="http://schemas.microsoft.com/office/drawing/2014/main" id="{511041E0-223F-564B-8446-DBAABA0DF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7" name="Freeform 73">
                  <a:extLst>
                    <a:ext uri="{FF2B5EF4-FFF2-40B4-BE49-F238E27FC236}">
                      <a16:creationId xmlns="" xmlns:a16="http://schemas.microsoft.com/office/drawing/2014/main" id="{AB34AF10-63EA-6645-8951-9CCA0C9A9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8" name="Freeform 74">
                  <a:extLst>
                    <a:ext uri="{FF2B5EF4-FFF2-40B4-BE49-F238E27FC236}">
                      <a16:creationId xmlns="" xmlns:a16="http://schemas.microsoft.com/office/drawing/2014/main" id="{BAE26625-51C0-8C49-A019-115B7D1BEF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9" name="Freeform 75">
                  <a:extLst>
                    <a:ext uri="{FF2B5EF4-FFF2-40B4-BE49-F238E27FC236}">
                      <a16:creationId xmlns="" xmlns:a16="http://schemas.microsoft.com/office/drawing/2014/main" id="{A3073B16-E2C3-FF4C-A59A-484CEFC46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0" name="Freeform 76">
                  <a:extLst>
                    <a:ext uri="{FF2B5EF4-FFF2-40B4-BE49-F238E27FC236}">
                      <a16:creationId xmlns="" xmlns:a16="http://schemas.microsoft.com/office/drawing/2014/main" id="{46A1055C-B61F-F645-A095-F3DC07EBA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1" name="Freeform 77">
                  <a:extLst>
                    <a:ext uri="{FF2B5EF4-FFF2-40B4-BE49-F238E27FC236}">
                      <a16:creationId xmlns="" xmlns:a16="http://schemas.microsoft.com/office/drawing/2014/main" id="{5B01CCC7-B64D-714C-8B0F-274088256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2" name="Freeform 78">
                  <a:extLst>
                    <a:ext uri="{FF2B5EF4-FFF2-40B4-BE49-F238E27FC236}">
                      <a16:creationId xmlns="" xmlns:a16="http://schemas.microsoft.com/office/drawing/2014/main" id="{F9A7AA1B-6B8B-8A49-A055-5B3448C19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="" xmlns:a16="http://schemas.microsoft.com/office/drawing/2014/main" id="{6E23961B-7217-AF44-AA48-DD77BB89E2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4" name="Freeform 80">
                  <a:extLst>
                    <a:ext uri="{FF2B5EF4-FFF2-40B4-BE49-F238E27FC236}">
                      <a16:creationId xmlns="" xmlns:a16="http://schemas.microsoft.com/office/drawing/2014/main" id="{51CE8287-2BD7-BC41-AD3A-4E4B918B9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5" name="Freeform 81">
                  <a:extLst>
                    <a:ext uri="{FF2B5EF4-FFF2-40B4-BE49-F238E27FC236}">
                      <a16:creationId xmlns="" xmlns:a16="http://schemas.microsoft.com/office/drawing/2014/main" id="{3DDBF2E2-091D-494E-82A7-D790C54F1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6" name="Freeform 82">
                  <a:extLst>
                    <a:ext uri="{FF2B5EF4-FFF2-40B4-BE49-F238E27FC236}">
                      <a16:creationId xmlns="" xmlns:a16="http://schemas.microsoft.com/office/drawing/2014/main" id="{D0DC1623-BB8A-6E46-A26F-8CB905F48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7" name="Freeform 83">
                  <a:extLst>
                    <a:ext uri="{FF2B5EF4-FFF2-40B4-BE49-F238E27FC236}">
                      <a16:creationId xmlns="" xmlns:a16="http://schemas.microsoft.com/office/drawing/2014/main" id="{C7CCE1E6-3826-5745-A738-381F6ADD3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8" name="Freeform 84">
                  <a:extLst>
                    <a:ext uri="{FF2B5EF4-FFF2-40B4-BE49-F238E27FC236}">
                      <a16:creationId xmlns="" xmlns:a16="http://schemas.microsoft.com/office/drawing/2014/main" id="{E934492E-C420-5041-9B39-C016990F36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9" name="Freeform 85">
                  <a:extLst>
                    <a:ext uri="{FF2B5EF4-FFF2-40B4-BE49-F238E27FC236}">
                      <a16:creationId xmlns="" xmlns:a16="http://schemas.microsoft.com/office/drawing/2014/main" id="{0896D33F-8786-5346-87FE-0E6847447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0" name="Freeform 86">
                  <a:extLst>
                    <a:ext uri="{FF2B5EF4-FFF2-40B4-BE49-F238E27FC236}">
                      <a16:creationId xmlns="" xmlns:a16="http://schemas.microsoft.com/office/drawing/2014/main" id="{5B68D8F3-DE70-9B4A-89BD-2970410E7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1" name="Freeform 87">
                  <a:extLst>
                    <a:ext uri="{FF2B5EF4-FFF2-40B4-BE49-F238E27FC236}">
                      <a16:creationId xmlns="" xmlns:a16="http://schemas.microsoft.com/office/drawing/2014/main" id="{5BF2B39B-80A2-C64A-9678-8B86078A2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2" name="Freeform 88">
                  <a:extLst>
                    <a:ext uri="{FF2B5EF4-FFF2-40B4-BE49-F238E27FC236}">
                      <a16:creationId xmlns="" xmlns:a16="http://schemas.microsoft.com/office/drawing/2014/main" id="{6B713D7A-1959-AA47-B120-68DD40BDAD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3" name="Freeform 89">
                  <a:extLst>
                    <a:ext uri="{FF2B5EF4-FFF2-40B4-BE49-F238E27FC236}">
                      <a16:creationId xmlns="" xmlns:a16="http://schemas.microsoft.com/office/drawing/2014/main" id="{72C69B3A-FB98-8949-83E3-B311472F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4" name="Freeform 90">
                  <a:extLst>
                    <a:ext uri="{FF2B5EF4-FFF2-40B4-BE49-F238E27FC236}">
                      <a16:creationId xmlns="" xmlns:a16="http://schemas.microsoft.com/office/drawing/2014/main" id="{BE28B3BC-818D-CA4B-91AF-E4CC63A996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144" name="Group 1">
                <a:extLst>
                  <a:ext uri="{FF2B5EF4-FFF2-40B4-BE49-F238E27FC236}">
                    <a16:creationId xmlns="" xmlns:a16="http://schemas.microsoft.com/office/drawing/2014/main" id="{5CFF9845-DA0B-BB49-BFAC-68EAA56D6B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145" name="Freeform 91">
                  <a:extLst>
                    <a:ext uri="{FF2B5EF4-FFF2-40B4-BE49-F238E27FC236}">
                      <a16:creationId xmlns="" xmlns:a16="http://schemas.microsoft.com/office/drawing/2014/main" id="{E0FB4CB9-04A4-F64B-8150-D19E1B427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6" name="Freeform 92">
                  <a:extLst>
                    <a:ext uri="{FF2B5EF4-FFF2-40B4-BE49-F238E27FC236}">
                      <a16:creationId xmlns="" xmlns:a16="http://schemas.microsoft.com/office/drawing/2014/main" id="{790D4189-4B48-9445-9EE9-A5245E0B8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7" name="Freeform 93">
                  <a:extLst>
                    <a:ext uri="{FF2B5EF4-FFF2-40B4-BE49-F238E27FC236}">
                      <a16:creationId xmlns="" xmlns:a16="http://schemas.microsoft.com/office/drawing/2014/main" id="{71B0B359-FE97-DB49-928E-A5285F07FE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8" name="Freeform 94">
                  <a:extLst>
                    <a:ext uri="{FF2B5EF4-FFF2-40B4-BE49-F238E27FC236}">
                      <a16:creationId xmlns="" xmlns:a16="http://schemas.microsoft.com/office/drawing/2014/main" id="{13909B85-F8A8-4840-A517-5A146950B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9" name="Freeform 95">
                  <a:extLst>
                    <a:ext uri="{FF2B5EF4-FFF2-40B4-BE49-F238E27FC236}">
                      <a16:creationId xmlns="" xmlns:a16="http://schemas.microsoft.com/office/drawing/2014/main" id="{90EC47E8-7803-444F-8AED-7530D8FB0A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0" name="Freeform 96">
                  <a:extLst>
                    <a:ext uri="{FF2B5EF4-FFF2-40B4-BE49-F238E27FC236}">
                      <a16:creationId xmlns="" xmlns:a16="http://schemas.microsoft.com/office/drawing/2014/main" id="{E7918771-07F8-A445-8EF4-D1369CDD9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 dirty="0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1" name="Freeform 97">
                  <a:extLst>
                    <a:ext uri="{FF2B5EF4-FFF2-40B4-BE49-F238E27FC236}">
                      <a16:creationId xmlns="" xmlns:a16="http://schemas.microsoft.com/office/drawing/2014/main" id="{71162D28-1F73-1E41-B88B-4C6E81B714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2" name="Freeform 98">
                  <a:extLst>
                    <a:ext uri="{FF2B5EF4-FFF2-40B4-BE49-F238E27FC236}">
                      <a16:creationId xmlns="" xmlns:a16="http://schemas.microsoft.com/office/drawing/2014/main" id="{B4819F51-D791-754A-8BFF-80BBA7E41D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3" name="Freeform 99">
                  <a:extLst>
                    <a:ext uri="{FF2B5EF4-FFF2-40B4-BE49-F238E27FC236}">
                      <a16:creationId xmlns="" xmlns:a16="http://schemas.microsoft.com/office/drawing/2014/main" id="{59E727B5-5089-1348-858D-46F819A1A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4" name="Freeform 100">
                  <a:extLst>
                    <a:ext uri="{FF2B5EF4-FFF2-40B4-BE49-F238E27FC236}">
                      <a16:creationId xmlns="" xmlns:a16="http://schemas.microsoft.com/office/drawing/2014/main" id="{C6E232FB-2FA9-124B-A87A-0D18F7D41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5" name="Freeform 101">
                  <a:extLst>
                    <a:ext uri="{FF2B5EF4-FFF2-40B4-BE49-F238E27FC236}">
                      <a16:creationId xmlns="" xmlns:a16="http://schemas.microsoft.com/office/drawing/2014/main" id="{F5A0C600-DEC3-BC49-AE81-222C7DFC51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6" name="Freeform 102">
                  <a:extLst>
                    <a:ext uri="{FF2B5EF4-FFF2-40B4-BE49-F238E27FC236}">
                      <a16:creationId xmlns="" xmlns:a16="http://schemas.microsoft.com/office/drawing/2014/main" id="{622D7CB2-CF98-C149-9C30-CDFE7B5E77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7" name="Freeform 103">
                  <a:extLst>
                    <a:ext uri="{FF2B5EF4-FFF2-40B4-BE49-F238E27FC236}">
                      <a16:creationId xmlns="" xmlns:a16="http://schemas.microsoft.com/office/drawing/2014/main" id="{F8580C66-A8FC-634E-B48B-A4A2A19090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8" name="Freeform 104">
                  <a:extLst>
                    <a:ext uri="{FF2B5EF4-FFF2-40B4-BE49-F238E27FC236}">
                      <a16:creationId xmlns="" xmlns:a16="http://schemas.microsoft.com/office/drawing/2014/main" id="{E5989D38-8E60-D64D-A5B3-CDF7F4EBB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9" name="Freeform 105">
                  <a:extLst>
                    <a:ext uri="{FF2B5EF4-FFF2-40B4-BE49-F238E27FC236}">
                      <a16:creationId xmlns="" xmlns:a16="http://schemas.microsoft.com/office/drawing/2014/main" id="{C1EAF53C-2565-B04C-A8E0-FC9870C49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0" name="Freeform 106">
                  <a:extLst>
                    <a:ext uri="{FF2B5EF4-FFF2-40B4-BE49-F238E27FC236}">
                      <a16:creationId xmlns="" xmlns:a16="http://schemas.microsoft.com/office/drawing/2014/main" id="{C467503A-DA54-9647-AE39-48E7146CF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1" name="Freeform 107">
                  <a:extLst>
                    <a:ext uri="{FF2B5EF4-FFF2-40B4-BE49-F238E27FC236}">
                      <a16:creationId xmlns="" xmlns:a16="http://schemas.microsoft.com/office/drawing/2014/main" id="{FEF250A4-E5A1-EA4F-BBCF-7902D23D80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2" name="Freeform 108">
                  <a:extLst>
                    <a:ext uri="{FF2B5EF4-FFF2-40B4-BE49-F238E27FC236}">
                      <a16:creationId xmlns="" xmlns:a16="http://schemas.microsoft.com/office/drawing/2014/main" id="{F5B380DE-3751-784F-8894-660D53527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3" name="Freeform 109">
                  <a:extLst>
                    <a:ext uri="{FF2B5EF4-FFF2-40B4-BE49-F238E27FC236}">
                      <a16:creationId xmlns="" xmlns:a16="http://schemas.microsoft.com/office/drawing/2014/main" id="{46916366-4928-794E-9F00-66D2EC317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4" name="Freeform 110">
                  <a:extLst>
                    <a:ext uri="{FF2B5EF4-FFF2-40B4-BE49-F238E27FC236}">
                      <a16:creationId xmlns="" xmlns:a16="http://schemas.microsoft.com/office/drawing/2014/main" id="{090B8F3E-83C2-A448-ABC1-902E89821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5" name="Freeform 111">
                  <a:extLst>
                    <a:ext uri="{FF2B5EF4-FFF2-40B4-BE49-F238E27FC236}">
                      <a16:creationId xmlns="" xmlns:a16="http://schemas.microsoft.com/office/drawing/2014/main" id="{7524EC62-58B6-4146-A067-583C21F3A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6" name="Freeform 112">
                  <a:extLst>
                    <a:ext uri="{FF2B5EF4-FFF2-40B4-BE49-F238E27FC236}">
                      <a16:creationId xmlns="" xmlns:a16="http://schemas.microsoft.com/office/drawing/2014/main" id="{220DF66F-F7A5-544C-B3D7-5166593A9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7" name="Freeform 113">
                  <a:extLst>
                    <a:ext uri="{FF2B5EF4-FFF2-40B4-BE49-F238E27FC236}">
                      <a16:creationId xmlns="" xmlns:a16="http://schemas.microsoft.com/office/drawing/2014/main" id="{62FEC098-70F5-8C4B-B6BD-A0D45226A7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8" name="Freeform 114">
                  <a:extLst>
                    <a:ext uri="{FF2B5EF4-FFF2-40B4-BE49-F238E27FC236}">
                      <a16:creationId xmlns="" xmlns:a16="http://schemas.microsoft.com/office/drawing/2014/main" id="{9D9B4E0C-DD13-4E41-96AC-102002316F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9" name="Freeform 115">
                  <a:extLst>
                    <a:ext uri="{FF2B5EF4-FFF2-40B4-BE49-F238E27FC236}">
                      <a16:creationId xmlns="" xmlns:a16="http://schemas.microsoft.com/office/drawing/2014/main" id="{B9A8724C-7BCD-B341-9C71-C21246335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5D1C71F5-876F-1347-BA3A-1BF67B20A022}"/>
                </a:ext>
              </a:extLst>
            </p:cNvPr>
            <p:cNvGrpSpPr/>
            <p:nvPr/>
          </p:nvGrpSpPr>
          <p:grpSpPr>
            <a:xfrm>
              <a:off x="9937054" y="-275371"/>
              <a:ext cx="3119241" cy="7745642"/>
              <a:chOff x="9619297" y="-518940"/>
              <a:chExt cx="3119241" cy="7745642"/>
            </a:xfrm>
          </p:grpSpPr>
          <p:grpSp>
            <p:nvGrpSpPr>
              <p:cNvPr id="70" name="Group 8">
                <a:extLst>
                  <a:ext uri="{FF2B5EF4-FFF2-40B4-BE49-F238E27FC236}">
                    <a16:creationId xmlns="" xmlns:a16="http://schemas.microsoft.com/office/drawing/2014/main" id="{1ADFA781-814C-4743-A908-E11B31C16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18" name="Freeform 1">
                  <a:extLst>
                    <a:ext uri="{FF2B5EF4-FFF2-40B4-BE49-F238E27FC236}">
                      <a16:creationId xmlns="" xmlns:a16="http://schemas.microsoft.com/office/drawing/2014/main" id="{781AC454-DA60-C844-BD41-1FEF1F68A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9" name="Freeform 2">
                  <a:extLst>
                    <a:ext uri="{FF2B5EF4-FFF2-40B4-BE49-F238E27FC236}">
                      <a16:creationId xmlns="" xmlns:a16="http://schemas.microsoft.com/office/drawing/2014/main" id="{6D9B04B3-7EC7-E14D-936B-8F1E64FA0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0" name="Freeform 3">
                  <a:extLst>
                    <a:ext uri="{FF2B5EF4-FFF2-40B4-BE49-F238E27FC236}">
                      <a16:creationId xmlns="" xmlns:a16="http://schemas.microsoft.com/office/drawing/2014/main" id="{D700CD10-15F0-454B-91F0-E73C6C351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1" name="Freeform 4">
                  <a:extLst>
                    <a:ext uri="{FF2B5EF4-FFF2-40B4-BE49-F238E27FC236}">
                      <a16:creationId xmlns="" xmlns:a16="http://schemas.microsoft.com/office/drawing/2014/main" id="{DE225139-3306-7841-96DD-624912152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2" name="Freeform 5">
                  <a:extLst>
                    <a:ext uri="{FF2B5EF4-FFF2-40B4-BE49-F238E27FC236}">
                      <a16:creationId xmlns="" xmlns:a16="http://schemas.microsoft.com/office/drawing/2014/main" id="{FD0382BE-BF92-1A48-9C3C-ECC6FA7FA3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3" name="Freeform 6">
                  <a:extLst>
                    <a:ext uri="{FF2B5EF4-FFF2-40B4-BE49-F238E27FC236}">
                      <a16:creationId xmlns="" xmlns:a16="http://schemas.microsoft.com/office/drawing/2014/main" id="{27803176-352F-4947-B6D2-2A692BDCB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4" name="Freeform 7">
                  <a:extLst>
                    <a:ext uri="{FF2B5EF4-FFF2-40B4-BE49-F238E27FC236}">
                      <a16:creationId xmlns="" xmlns:a16="http://schemas.microsoft.com/office/drawing/2014/main" id="{BF8B7ADF-D34D-1744-86F9-F009EEA94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5" name="Freeform 8">
                  <a:extLst>
                    <a:ext uri="{FF2B5EF4-FFF2-40B4-BE49-F238E27FC236}">
                      <a16:creationId xmlns="" xmlns:a16="http://schemas.microsoft.com/office/drawing/2014/main" id="{200FABBF-E277-4B4B-9BBD-5A749C6B2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6" name="Freeform 9">
                  <a:extLst>
                    <a:ext uri="{FF2B5EF4-FFF2-40B4-BE49-F238E27FC236}">
                      <a16:creationId xmlns="" xmlns:a16="http://schemas.microsoft.com/office/drawing/2014/main" id="{D5E607F5-FB9B-6643-8F29-D0ECAFAA50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7" name="Freeform 10">
                  <a:extLst>
                    <a:ext uri="{FF2B5EF4-FFF2-40B4-BE49-F238E27FC236}">
                      <a16:creationId xmlns="" xmlns:a16="http://schemas.microsoft.com/office/drawing/2014/main" id="{40DD48B0-ED34-7C48-8164-1DE669DD1C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8" name="Freeform 11">
                  <a:extLst>
                    <a:ext uri="{FF2B5EF4-FFF2-40B4-BE49-F238E27FC236}">
                      <a16:creationId xmlns="" xmlns:a16="http://schemas.microsoft.com/office/drawing/2014/main" id="{F0F0190B-E380-A047-81EC-746EC0B13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9" name="Freeform 12">
                  <a:extLst>
                    <a:ext uri="{FF2B5EF4-FFF2-40B4-BE49-F238E27FC236}">
                      <a16:creationId xmlns="" xmlns:a16="http://schemas.microsoft.com/office/drawing/2014/main" id="{AECFD2BC-A0F3-1646-B37E-420665A150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0" name="Freeform 13">
                  <a:extLst>
                    <a:ext uri="{FF2B5EF4-FFF2-40B4-BE49-F238E27FC236}">
                      <a16:creationId xmlns="" xmlns:a16="http://schemas.microsoft.com/office/drawing/2014/main" id="{9135A7E2-10D7-D44C-B013-AF7E1727D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="" xmlns:a16="http://schemas.microsoft.com/office/drawing/2014/main" id="{0CFCA59C-73DC-0742-93F6-DE551BC4B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2" name="Freeform 15">
                  <a:extLst>
                    <a:ext uri="{FF2B5EF4-FFF2-40B4-BE49-F238E27FC236}">
                      <a16:creationId xmlns="" xmlns:a16="http://schemas.microsoft.com/office/drawing/2014/main" id="{B5EBE95A-E1D0-4F46-BDF4-F1B5CBF18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3" name="Freeform 16">
                  <a:extLst>
                    <a:ext uri="{FF2B5EF4-FFF2-40B4-BE49-F238E27FC236}">
                      <a16:creationId xmlns="" xmlns:a16="http://schemas.microsoft.com/office/drawing/2014/main" id="{954374F2-4190-294D-A420-1491CB7D02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4" name="Freeform 17">
                  <a:extLst>
                    <a:ext uri="{FF2B5EF4-FFF2-40B4-BE49-F238E27FC236}">
                      <a16:creationId xmlns="" xmlns:a16="http://schemas.microsoft.com/office/drawing/2014/main" id="{76487F2E-CFC9-FF45-94E7-51B77E3FE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5" name="Freeform 18">
                  <a:extLst>
                    <a:ext uri="{FF2B5EF4-FFF2-40B4-BE49-F238E27FC236}">
                      <a16:creationId xmlns="" xmlns:a16="http://schemas.microsoft.com/office/drawing/2014/main" id="{C6BF6096-1AAB-4842-8991-AD5676F6C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6" name="Freeform 19">
                  <a:extLst>
                    <a:ext uri="{FF2B5EF4-FFF2-40B4-BE49-F238E27FC236}">
                      <a16:creationId xmlns="" xmlns:a16="http://schemas.microsoft.com/office/drawing/2014/main" id="{1D580890-9D75-504E-AEF1-BB03A870D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7" name="Freeform 20">
                  <a:extLst>
                    <a:ext uri="{FF2B5EF4-FFF2-40B4-BE49-F238E27FC236}">
                      <a16:creationId xmlns="" xmlns:a16="http://schemas.microsoft.com/office/drawing/2014/main" id="{09031511-E9E4-A04E-937D-858BF8F88B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8" name="Freeform 21">
                  <a:extLst>
                    <a:ext uri="{FF2B5EF4-FFF2-40B4-BE49-F238E27FC236}">
                      <a16:creationId xmlns="" xmlns:a16="http://schemas.microsoft.com/office/drawing/2014/main" id="{DE30AAB1-6275-424D-A391-A82FBE2C43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9" name="Freeform 22">
                  <a:extLst>
                    <a:ext uri="{FF2B5EF4-FFF2-40B4-BE49-F238E27FC236}">
                      <a16:creationId xmlns="" xmlns:a16="http://schemas.microsoft.com/office/drawing/2014/main" id="{565A633A-087D-C74D-90BD-6284591BE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0" name="Freeform 23">
                  <a:extLst>
                    <a:ext uri="{FF2B5EF4-FFF2-40B4-BE49-F238E27FC236}">
                      <a16:creationId xmlns="" xmlns:a16="http://schemas.microsoft.com/office/drawing/2014/main" id="{EEEB02FD-61B2-ED4A-BD09-BE712003C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 dirty="0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1" name="Freeform 24">
                  <a:extLst>
                    <a:ext uri="{FF2B5EF4-FFF2-40B4-BE49-F238E27FC236}">
                      <a16:creationId xmlns="" xmlns:a16="http://schemas.microsoft.com/office/drawing/2014/main" id="{6A4A674F-EB1A-C544-A33A-20E7820C6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71" name="Group 3">
                <a:extLst>
                  <a:ext uri="{FF2B5EF4-FFF2-40B4-BE49-F238E27FC236}">
                    <a16:creationId xmlns="" xmlns:a16="http://schemas.microsoft.com/office/drawing/2014/main" id="{362BA85C-35DC-F441-B273-4C7D3C8DAD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92" name="Freeform 40">
                  <a:extLst>
                    <a:ext uri="{FF2B5EF4-FFF2-40B4-BE49-F238E27FC236}">
                      <a16:creationId xmlns="" xmlns:a16="http://schemas.microsoft.com/office/drawing/2014/main" id="{087AD9A6-4EDD-5B4F-8D8B-3C43732B3E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3" name="Freeform 41">
                  <a:extLst>
                    <a:ext uri="{FF2B5EF4-FFF2-40B4-BE49-F238E27FC236}">
                      <a16:creationId xmlns="" xmlns:a16="http://schemas.microsoft.com/office/drawing/2014/main" id="{0F96BB2A-A645-D145-943B-CBE3E6562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4" name="Freeform 42">
                  <a:extLst>
                    <a:ext uri="{FF2B5EF4-FFF2-40B4-BE49-F238E27FC236}">
                      <a16:creationId xmlns="" xmlns:a16="http://schemas.microsoft.com/office/drawing/2014/main" id="{49745E41-73CA-F647-913C-BCB3D2A51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5" name="Freeform 43">
                  <a:extLst>
                    <a:ext uri="{FF2B5EF4-FFF2-40B4-BE49-F238E27FC236}">
                      <a16:creationId xmlns="" xmlns:a16="http://schemas.microsoft.com/office/drawing/2014/main" id="{EFAFF5E0-2FBB-2945-A425-646C67655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6" name="Freeform 44">
                  <a:extLst>
                    <a:ext uri="{FF2B5EF4-FFF2-40B4-BE49-F238E27FC236}">
                      <a16:creationId xmlns="" xmlns:a16="http://schemas.microsoft.com/office/drawing/2014/main" id="{D6E8292F-31DD-334F-8045-DC2084F78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7" name="Freeform 45">
                  <a:extLst>
                    <a:ext uri="{FF2B5EF4-FFF2-40B4-BE49-F238E27FC236}">
                      <a16:creationId xmlns="" xmlns:a16="http://schemas.microsoft.com/office/drawing/2014/main" id="{E0752743-39F9-654D-A448-37EB5EE7F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8" name="Freeform 46">
                  <a:extLst>
                    <a:ext uri="{FF2B5EF4-FFF2-40B4-BE49-F238E27FC236}">
                      <a16:creationId xmlns="" xmlns:a16="http://schemas.microsoft.com/office/drawing/2014/main" id="{079FC6DC-E6A5-824A-A2CC-44B8E0CF1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9" name="Freeform 47">
                  <a:extLst>
                    <a:ext uri="{FF2B5EF4-FFF2-40B4-BE49-F238E27FC236}">
                      <a16:creationId xmlns="" xmlns:a16="http://schemas.microsoft.com/office/drawing/2014/main" id="{EA3CF1D2-2770-2C4F-8143-12C5D963D1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0" name="Freeform 48">
                  <a:extLst>
                    <a:ext uri="{FF2B5EF4-FFF2-40B4-BE49-F238E27FC236}">
                      <a16:creationId xmlns="" xmlns:a16="http://schemas.microsoft.com/office/drawing/2014/main" id="{6204CEC8-EBDC-2A4C-BF87-03F093ECA6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1" name="Freeform 49">
                  <a:extLst>
                    <a:ext uri="{FF2B5EF4-FFF2-40B4-BE49-F238E27FC236}">
                      <a16:creationId xmlns="" xmlns:a16="http://schemas.microsoft.com/office/drawing/2014/main" id="{3BA36E25-7538-D94E-B076-068EE7D0D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2" name="Freeform 50">
                  <a:extLst>
                    <a:ext uri="{FF2B5EF4-FFF2-40B4-BE49-F238E27FC236}">
                      <a16:creationId xmlns="" xmlns:a16="http://schemas.microsoft.com/office/drawing/2014/main" id="{CDCFCA73-D434-234A-AF5F-7707EF4005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3" name="Freeform 51">
                  <a:extLst>
                    <a:ext uri="{FF2B5EF4-FFF2-40B4-BE49-F238E27FC236}">
                      <a16:creationId xmlns="" xmlns:a16="http://schemas.microsoft.com/office/drawing/2014/main" id="{4AAFB87B-7E6E-A946-BA01-0AE2E0C1D5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4" name="Freeform 52">
                  <a:extLst>
                    <a:ext uri="{FF2B5EF4-FFF2-40B4-BE49-F238E27FC236}">
                      <a16:creationId xmlns="" xmlns:a16="http://schemas.microsoft.com/office/drawing/2014/main" id="{5BA5BEFD-4D06-6045-AB42-8EF5D3613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5" name="Freeform 53">
                  <a:extLst>
                    <a:ext uri="{FF2B5EF4-FFF2-40B4-BE49-F238E27FC236}">
                      <a16:creationId xmlns="" xmlns:a16="http://schemas.microsoft.com/office/drawing/2014/main" id="{90A200D6-31E4-4146-98D1-E948F04E6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6" name="Freeform 54">
                  <a:extLst>
                    <a:ext uri="{FF2B5EF4-FFF2-40B4-BE49-F238E27FC236}">
                      <a16:creationId xmlns="" xmlns:a16="http://schemas.microsoft.com/office/drawing/2014/main" id="{BC854506-F780-334B-ACCB-B6FF098C83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7" name="Freeform 55">
                  <a:extLst>
                    <a:ext uri="{FF2B5EF4-FFF2-40B4-BE49-F238E27FC236}">
                      <a16:creationId xmlns="" xmlns:a16="http://schemas.microsoft.com/office/drawing/2014/main" id="{2B8C6C4F-8D54-5B47-937E-26B6910F6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8" name="Freeform 56">
                  <a:extLst>
                    <a:ext uri="{FF2B5EF4-FFF2-40B4-BE49-F238E27FC236}">
                      <a16:creationId xmlns="" xmlns:a16="http://schemas.microsoft.com/office/drawing/2014/main" id="{FAB06001-BDFB-B043-B9DC-EA93BB556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9" name="Freeform 57">
                  <a:extLst>
                    <a:ext uri="{FF2B5EF4-FFF2-40B4-BE49-F238E27FC236}">
                      <a16:creationId xmlns="" xmlns:a16="http://schemas.microsoft.com/office/drawing/2014/main" id="{74BA9247-0AE5-D34B-9F46-E7271F17DF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0" name="Freeform 58">
                  <a:extLst>
                    <a:ext uri="{FF2B5EF4-FFF2-40B4-BE49-F238E27FC236}">
                      <a16:creationId xmlns="" xmlns:a16="http://schemas.microsoft.com/office/drawing/2014/main" id="{56EA95D5-EDEA-9E47-957D-0FDAA32D6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1" name="Freeform 59">
                  <a:extLst>
                    <a:ext uri="{FF2B5EF4-FFF2-40B4-BE49-F238E27FC236}">
                      <a16:creationId xmlns="" xmlns:a16="http://schemas.microsoft.com/office/drawing/2014/main" id="{A77BFD80-C11A-B941-9C6D-43E45F2B5F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2" name="Freeform 60">
                  <a:extLst>
                    <a:ext uri="{FF2B5EF4-FFF2-40B4-BE49-F238E27FC236}">
                      <a16:creationId xmlns="" xmlns:a16="http://schemas.microsoft.com/office/drawing/2014/main" id="{6FEB6038-FF44-134B-AA96-2F6012C57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3" name="Freeform 61">
                  <a:extLst>
                    <a:ext uri="{FF2B5EF4-FFF2-40B4-BE49-F238E27FC236}">
                      <a16:creationId xmlns="" xmlns:a16="http://schemas.microsoft.com/office/drawing/2014/main" id="{DBBDF486-58B6-8E4C-A1DC-61B9D10B27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4" name="Freeform 62">
                  <a:extLst>
                    <a:ext uri="{FF2B5EF4-FFF2-40B4-BE49-F238E27FC236}">
                      <a16:creationId xmlns="" xmlns:a16="http://schemas.microsoft.com/office/drawing/2014/main" id="{270F37AD-247C-BB48-958E-29620F56B2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5" name="Freeform 63">
                  <a:extLst>
                    <a:ext uri="{FF2B5EF4-FFF2-40B4-BE49-F238E27FC236}">
                      <a16:creationId xmlns="" xmlns:a16="http://schemas.microsoft.com/office/drawing/2014/main" id="{6DD231AA-A0C5-8242-8F50-C5466B845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6" name="Freeform 64">
                  <a:extLst>
                    <a:ext uri="{FF2B5EF4-FFF2-40B4-BE49-F238E27FC236}">
                      <a16:creationId xmlns="" xmlns:a16="http://schemas.microsoft.com/office/drawing/2014/main" id="{D5FF865F-99B7-7B45-B7D0-D977A3687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7" name="Freeform 65">
                  <a:extLst>
                    <a:ext uri="{FF2B5EF4-FFF2-40B4-BE49-F238E27FC236}">
                      <a16:creationId xmlns="" xmlns:a16="http://schemas.microsoft.com/office/drawing/2014/main" id="{78DFF099-542F-F442-9956-CFC4D68385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72" name="Group 6">
                <a:extLst>
                  <a:ext uri="{FF2B5EF4-FFF2-40B4-BE49-F238E27FC236}">
                    <a16:creationId xmlns="" xmlns:a16="http://schemas.microsoft.com/office/drawing/2014/main" id="{6F5735EA-AB6D-1D49-9606-4B97B336D8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73" name="Freeform 166">
                  <a:extLst>
                    <a:ext uri="{FF2B5EF4-FFF2-40B4-BE49-F238E27FC236}">
                      <a16:creationId xmlns="" xmlns:a16="http://schemas.microsoft.com/office/drawing/2014/main" id="{B0E0529E-C536-DE47-955D-15C2F47D2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4" name="Freeform 167">
                  <a:extLst>
                    <a:ext uri="{FF2B5EF4-FFF2-40B4-BE49-F238E27FC236}">
                      <a16:creationId xmlns="" xmlns:a16="http://schemas.microsoft.com/office/drawing/2014/main" id="{44DA2BA4-2E51-9542-9AB5-244C5DDC4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5" name="Freeform 168">
                  <a:extLst>
                    <a:ext uri="{FF2B5EF4-FFF2-40B4-BE49-F238E27FC236}">
                      <a16:creationId xmlns="" xmlns:a16="http://schemas.microsoft.com/office/drawing/2014/main" id="{136A806A-ACE1-8A4A-9D89-BA68648A6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6" name="Freeform 169">
                  <a:extLst>
                    <a:ext uri="{FF2B5EF4-FFF2-40B4-BE49-F238E27FC236}">
                      <a16:creationId xmlns="" xmlns:a16="http://schemas.microsoft.com/office/drawing/2014/main" id="{E86E95A2-A000-984E-89C4-509ECE1E0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7" name="Freeform 170">
                  <a:extLst>
                    <a:ext uri="{FF2B5EF4-FFF2-40B4-BE49-F238E27FC236}">
                      <a16:creationId xmlns="" xmlns:a16="http://schemas.microsoft.com/office/drawing/2014/main" id="{07DC36F3-C50D-6844-9B5F-EBF45A74B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8" name="Freeform 171">
                  <a:extLst>
                    <a:ext uri="{FF2B5EF4-FFF2-40B4-BE49-F238E27FC236}">
                      <a16:creationId xmlns="" xmlns:a16="http://schemas.microsoft.com/office/drawing/2014/main" id="{C420E412-5A3A-A149-A910-EE60E1DF37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9" name="Freeform 172">
                  <a:extLst>
                    <a:ext uri="{FF2B5EF4-FFF2-40B4-BE49-F238E27FC236}">
                      <a16:creationId xmlns="" xmlns:a16="http://schemas.microsoft.com/office/drawing/2014/main" id="{A9715CEA-A977-F243-97C4-E6B7FE263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0" name="Freeform 173">
                  <a:extLst>
                    <a:ext uri="{FF2B5EF4-FFF2-40B4-BE49-F238E27FC236}">
                      <a16:creationId xmlns="" xmlns:a16="http://schemas.microsoft.com/office/drawing/2014/main" id="{487596EA-A5D2-914D-AAA4-4C9426CA76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1" name="Freeform 174">
                  <a:extLst>
                    <a:ext uri="{FF2B5EF4-FFF2-40B4-BE49-F238E27FC236}">
                      <a16:creationId xmlns="" xmlns:a16="http://schemas.microsoft.com/office/drawing/2014/main" id="{EF2D3B34-FAA8-8842-8377-1B3D69AF0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2" name="Freeform 175">
                  <a:extLst>
                    <a:ext uri="{FF2B5EF4-FFF2-40B4-BE49-F238E27FC236}">
                      <a16:creationId xmlns="" xmlns:a16="http://schemas.microsoft.com/office/drawing/2014/main" id="{DC2E451C-15D6-4E47-8BFF-C105B722BA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3" name="Freeform 176">
                  <a:extLst>
                    <a:ext uri="{FF2B5EF4-FFF2-40B4-BE49-F238E27FC236}">
                      <a16:creationId xmlns="" xmlns:a16="http://schemas.microsoft.com/office/drawing/2014/main" id="{EA0907F5-6BF4-5646-B9CA-54E72EF4A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4" name="Freeform 177">
                  <a:extLst>
                    <a:ext uri="{FF2B5EF4-FFF2-40B4-BE49-F238E27FC236}">
                      <a16:creationId xmlns="" xmlns:a16="http://schemas.microsoft.com/office/drawing/2014/main" id="{04430C33-97F6-2749-BBB2-4521A6888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5" name="Freeform 178">
                  <a:extLst>
                    <a:ext uri="{FF2B5EF4-FFF2-40B4-BE49-F238E27FC236}">
                      <a16:creationId xmlns="" xmlns:a16="http://schemas.microsoft.com/office/drawing/2014/main" id="{CFD29F09-4329-F94B-847C-13795B1B9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6" name="Freeform 179">
                  <a:extLst>
                    <a:ext uri="{FF2B5EF4-FFF2-40B4-BE49-F238E27FC236}">
                      <a16:creationId xmlns="" xmlns:a16="http://schemas.microsoft.com/office/drawing/2014/main" id="{A558F345-F784-0D45-93DF-6E0DF6B6F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7" name="Freeform 180">
                  <a:extLst>
                    <a:ext uri="{FF2B5EF4-FFF2-40B4-BE49-F238E27FC236}">
                      <a16:creationId xmlns="" xmlns:a16="http://schemas.microsoft.com/office/drawing/2014/main" id="{153A2EEC-9029-7C43-86F5-CE17E6B5F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8" name="Freeform 181">
                  <a:extLst>
                    <a:ext uri="{FF2B5EF4-FFF2-40B4-BE49-F238E27FC236}">
                      <a16:creationId xmlns="" xmlns:a16="http://schemas.microsoft.com/office/drawing/2014/main" id="{F086B787-C964-5C4C-9C20-CCCEBD1E5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9" name="Freeform 182">
                  <a:extLst>
                    <a:ext uri="{FF2B5EF4-FFF2-40B4-BE49-F238E27FC236}">
                      <a16:creationId xmlns="" xmlns:a16="http://schemas.microsoft.com/office/drawing/2014/main" id="{A0805702-2C5A-A249-BCCF-7A003D274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0" name="Freeform 183">
                  <a:extLst>
                    <a:ext uri="{FF2B5EF4-FFF2-40B4-BE49-F238E27FC236}">
                      <a16:creationId xmlns="" xmlns:a16="http://schemas.microsoft.com/office/drawing/2014/main" id="{CB51385D-D612-AE41-A66D-9E0FF3DC2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 dirty="0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1" name="Freeform 184">
                  <a:extLst>
                    <a:ext uri="{FF2B5EF4-FFF2-40B4-BE49-F238E27FC236}">
                      <a16:creationId xmlns="" xmlns:a16="http://schemas.microsoft.com/office/drawing/2014/main" id="{EED3ADDE-9A67-7A46-9334-A52243810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4564337" y="1815984"/>
            <a:ext cx="2840801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Field trips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Museum Visits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Sports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Volunteering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Plays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Educational Speeches/performances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Other External assignments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4548413" y="1340694"/>
            <a:ext cx="77296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650" dirty="0">
                <a:solidFill>
                  <a:srgbClr val="E99A34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School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647701" y="514350"/>
            <a:ext cx="5742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Intentions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32662" y="1761369"/>
            <a:ext cx="2835548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Out of office meetings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Charity 5k’s/races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Lunch meetups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Corporate Talks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Work Softball/Sports team meetups</a:t>
            </a:r>
          </a:p>
          <a:p>
            <a:pPr marL="214313" indent="-214313" defTabSz="685800">
              <a:lnSpc>
                <a:spcPts val="2250"/>
              </a:lnSpc>
              <a:buFont typeface="Arial" charset="0"/>
              <a:buChar char="•"/>
            </a:pPr>
            <a:r>
              <a:rPr lang="en-US" dirty="0">
                <a:solidFill>
                  <a:srgbClr val="FFFFFF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Large outdoor gatherings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1332543" y="1344802"/>
            <a:ext cx="65024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650" dirty="0">
                <a:solidFill>
                  <a:srgbClr val="E99A34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868082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="" xmlns:a16="http://schemas.microsoft.com/office/drawing/2014/main" id="{0AD663B2-46A7-2E40-9D4F-A6C9ECD9654E}"/>
              </a:ext>
            </a:extLst>
          </p:cNvPr>
          <p:cNvGrpSpPr>
            <a:grpSpLocks noChangeAspect="1"/>
          </p:cNvGrpSpPr>
          <p:nvPr/>
        </p:nvGrpSpPr>
        <p:grpSpPr>
          <a:xfrm>
            <a:off x="-641838" y="-414701"/>
            <a:ext cx="10449000" cy="6040332"/>
            <a:chOff x="-597370" y="-393904"/>
            <a:chExt cx="13398972" cy="7745642"/>
          </a:xfrm>
        </p:grpSpPr>
        <p:grpSp>
          <p:nvGrpSpPr>
            <p:cNvPr id="149" name="Group 148">
              <a:extLst>
                <a:ext uri="{FF2B5EF4-FFF2-40B4-BE49-F238E27FC236}">
                  <a16:creationId xmlns="" xmlns:a16="http://schemas.microsoft.com/office/drawing/2014/main" id="{5F18DFD9-E501-4148-B8FF-8452A7A0476C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597370" y="-328896"/>
              <a:ext cx="3312000" cy="7355226"/>
              <a:chOff x="-528478" y="549275"/>
              <a:chExt cx="2916078" cy="6475971"/>
            </a:xfrm>
          </p:grpSpPr>
          <p:grpSp>
            <p:nvGrpSpPr>
              <p:cNvPr id="223" name="Group 7">
                <a:extLst>
                  <a:ext uri="{FF2B5EF4-FFF2-40B4-BE49-F238E27FC236}">
                    <a16:creationId xmlns="" xmlns:a16="http://schemas.microsoft.com/office/drawing/2014/main" id="{CBA24F23-B030-FF49-A3D5-D6CC611E33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276" name="Freeform 25">
                  <a:extLst>
                    <a:ext uri="{FF2B5EF4-FFF2-40B4-BE49-F238E27FC236}">
                      <a16:creationId xmlns="" xmlns:a16="http://schemas.microsoft.com/office/drawing/2014/main" id="{7C19D593-9D5E-B146-B0B4-C48FD3609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7" name="Freeform 26">
                  <a:extLst>
                    <a:ext uri="{FF2B5EF4-FFF2-40B4-BE49-F238E27FC236}">
                      <a16:creationId xmlns="" xmlns:a16="http://schemas.microsoft.com/office/drawing/2014/main" id="{B458CDB3-C14B-E348-BB43-6992E4EBF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8" name="Freeform 27">
                  <a:extLst>
                    <a:ext uri="{FF2B5EF4-FFF2-40B4-BE49-F238E27FC236}">
                      <a16:creationId xmlns="" xmlns:a16="http://schemas.microsoft.com/office/drawing/2014/main" id="{A6F1F7E9-0B9C-2E40-B813-5BF8CAABF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9" name="Freeform 28">
                  <a:extLst>
                    <a:ext uri="{FF2B5EF4-FFF2-40B4-BE49-F238E27FC236}">
                      <a16:creationId xmlns="" xmlns:a16="http://schemas.microsoft.com/office/drawing/2014/main" id="{89AF262D-001E-D349-9110-96969473E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0" name="Freeform 29">
                  <a:extLst>
                    <a:ext uri="{FF2B5EF4-FFF2-40B4-BE49-F238E27FC236}">
                      <a16:creationId xmlns="" xmlns:a16="http://schemas.microsoft.com/office/drawing/2014/main" id="{B49976CA-1D95-4341-B0F4-3402F2995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1" name="Freeform 30">
                  <a:extLst>
                    <a:ext uri="{FF2B5EF4-FFF2-40B4-BE49-F238E27FC236}">
                      <a16:creationId xmlns="" xmlns:a16="http://schemas.microsoft.com/office/drawing/2014/main" id="{7EDACB1B-FC43-7543-9D63-DE184BDFD8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2" name="Freeform 31">
                  <a:extLst>
                    <a:ext uri="{FF2B5EF4-FFF2-40B4-BE49-F238E27FC236}">
                      <a16:creationId xmlns="" xmlns:a16="http://schemas.microsoft.com/office/drawing/2014/main" id="{5DC8E081-F1CD-8C49-A6CC-FCB4C1E9B3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3" name="Freeform 32">
                  <a:extLst>
                    <a:ext uri="{FF2B5EF4-FFF2-40B4-BE49-F238E27FC236}">
                      <a16:creationId xmlns="" xmlns:a16="http://schemas.microsoft.com/office/drawing/2014/main" id="{4B0A9683-562B-4748-9740-B386FDE0A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4" name="Freeform 33">
                  <a:extLst>
                    <a:ext uri="{FF2B5EF4-FFF2-40B4-BE49-F238E27FC236}">
                      <a16:creationId xmlns="" xmlns:a16="http://schemas.microsoft.com/office/drawing/2014/main" id="{A9F27CC9-B590-CE4C-A257-3CFD9B151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5" name="Freeform 34">
                  <a:extLst>
                    <a:ext uri="{FF2B5EF4-FFF2-40B4-BE49-F238E27FC236}">
                      <a16:creationId xmlns="" xmlns:a16="http://schemas.microsoft.com/office/drawing/2014/main" id="{48224B24-4824-1A41-9676-02E263B58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6" name="Freeform 35">
                  <a:extLst>
                    <a:ext uri="{FF2B5EF4-FFF2-40B4-BE49-F238E27FC236}">
                      <a16:creationId xmlns="" xmlns:a16="http://schemas.microsoft.com/office/drawing/2014/main" id="{FBC8083F-24C3-EC43-A093-31551B50A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7" name="Freeform 36">
                  <a:extLst>
                    <a:ext uri="{FF2B5EF4-FFF2-40B4-BE49-F238E27FC236}">
                      <a16:creationId xmlns="" xmlns:a16="http://schemas.microsoft.com/office/drawing/2014/main" id="{CD2E341F-644C-D34B-9EC8-80321D5D8F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8" name="Freeform 37">
                  <a:extLst>
                    <a:ext uri="{FF2B5EF4-FFF2-40B4-BE49-F238E27FC236}">
                      <a16:creationId xmlns="" xmlns:a16="http://schemas.microsoft.com/office/drawing/2014/main" id="{7DF69B3F-AB7A-2F4B-B8FC-4FAEE4FEC1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9" name="Freeform 38">
                  <a:extLst>
                    <a:ext uri="{FF2B5EF4-FFF2-40B4-BE49-F238E27FC236}">
                      <a16:creationId xmlns="" xmlns:a16="http://schemas.microsoft.com/office/drawing/2014/main" id="{BA1AAEE7-BD76-9949-BB85-BBEE7D901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90" name="Freeform 39">
                  <a:extLst>
                    <a:ext uri="{FF2B5EF4-FFF2-40B4-BE49-F238E27FC236}">
                      <a16:creationId xmlns="" xmlns:a16="http://schemas.microsoft.com/office/drawing/2014/main" id="{58D2AEBC-7C63-5346-BE12-273CA8F40A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224" name="Group 2">
                <a:extLst>
                  <a:ext uri="{FF2B5EF4-FFF2-40B4-BE49-F238E27FC236}">
                    <a16:creationId xmlns="" xmlns:a16="http://schemas.microsoft.com/office/drawing/2014/main" id="{973B8FE7-332B-524A-808E-0E02A43706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251" name="Freeform 66">
                  <a:extLst>
                    <a:ext uri="{FF2B5EF4-FFF2-40B4-BE49-F238E27FC236}">
                      <a16:creationId xmlns="" xmlns:a16="http://schemas.microsoft.com/office/drawing/2014/main" id="{A0D11DC4-B5B2-DE4B-A22B-98785D64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2" name="Freeform 67">
                  <a:extLst>
                    <a:ext uri="{FF2B5EF4-FFF2-40B4-BE49-F238E27FC236}">
                      <a16:creationId xmlns="" xmlns:a16="http://schemas.microsoft.com/office/drawing/2014/main" id="{0190D802-1064-1F47-AFDB-5F02D961E9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3" name="Freeform 68">
                  <a:extLst>
                    <a:ext uri="{FF2B5EF4-FFF2-40B4-BE49-F238E27FC236}">
                      <a16:creationId xmlns="" xmlns:a16="http://schemas.microsoft.com/office/drawing/2014/main" id="{8B03FAE7-F5F1-644F-94A9-A263DE6EE6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4" name="Freeform 69">
                  <a:extLst>
                    <a:ext uri="{FF2B5EF4-FFF2-40B4-BE49-F238E27FC236}">
                      <a16:creationId xmlns="" xmlns:a16="http://schemas.microsoft.com/office/drawing/2014/main" id="{7D76C462-781D-0C4C-8E30-1745E8A83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5" name="Freeform 70">
                  <a:extLst>
                    <a:ext uri="{FF2B5EF4-FFF2-40B4-BE49-F238E27FC236}">
                      <a16:creationId xmlns="" xmlns:a16="http://schemas.microsoft.com/office/drawing/2014/main" id="{4E04ADB0-AF8F-D54C-9F5C-FA9A4C6B7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6" name="Freeform 71">
                  <a:extLst>
                    <a:ext uri="{FF2B5EF4-FFF2-40B4-BE49-F238E27FC236}">
                      <a16:creationId xmlns="" xmlns:a16="http://schemas.microsoft.com/office/drawing/2014/main" id="{43D2DAF2-0AA1-F645-9BDF-6C35E1F3E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7" name="Freeform 72">
                  <a:extLst>
                    <a:ext uri="{FF2B5EF4-FFF2-40B4-BE49-F238E27FC236}">
                      <a16:creationId xmlns="" xmlns:a16="http://schemas.microsoft.com/office/drawing/2014/main" id="{A9D312B6-D87E-D54E-81F6-0D3A023FD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8" name="Freeform 73">
                  <a:extLst>
                    <a:ext uri="{FF2B5EF4-FFF2-40B4-BE49-F238E27FC236}">
                      <a16:creationId xmlns="" xmlns:a16="http://schemas.microsoft.com/office/drawing/2014/main" id="{AC35BD6E-7917-5B4A-AB1E-C395016D6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9" name="Freeform 74">
                  <a:extLst>
                    <a:ext uri="{FF2B5EF4-FFF2-40B4-BE49-F238E27FC236}">
                      <a16:creationId xmlns="" xmlns:a16="http://schemas.microsoft.com/office/drawing/2014/main" id="{2EEBB809-14A9-6D4C-B7EB-F5C07D80E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0" name="Freeform 75">
                  <a:extLst>
                    <a:ext uri="{FF2B5EF4-FFF2-40B4-BE49-F238E27FC236}">
                      <a16:creationId xmlns="" xmlns:a16="http://schemas.microsoft.com/office/drawing/2014/main" id="{0966F78B-92E5-C84C-9581-461F25E75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1" name="Freeform 76">
                  <a:extLst>
                    <a:ext uri="{FF2B5EF4-FFF2-40B4-BE49-F238E27FC236}">
                      <a16:creationId xmlns="" xmlns:a16="http://schemas.microsoft.com/office/drawing/2014/main" id="{C18F87FB-181C-3048-9DB5-5D024933EE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2" name="Freeform 77">
                  <a:extLst>
                    <a:ext uri="{FF2B5EF4-FFF2-40B4-BE49-F238E27FC236}">
                      <a16:creationId xmlns="" xmlns:a16="http://schemas.microsoft.com/office/drawing/2014/main" id="{E958BBAC-7DD7-F049-9276-F6F182487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3" name="Freeform 78">
                  <a:extLst>
                    <a:ext uri="{FF2B5EF4-FFF2-40B4-BE49-F238E27FC236}">
                      <a16:creationId xmlns="" xmlns:a16="http://schemas.microsoft.com/office/drawing/2014/main" id="{76EF5346-AFBD-0F4B-8886-8E5F265B5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4" name="Freeform 79">
                  <a:extLst>
                    <a:ext uri="{FF2B5EF4-FFF2-40B4-BE49-F238E27FC236}">
                      <a16:creationId xmlns="" xmlns:a16="http://schemas.microsoft.com/office/drawing/2014/main" id="{C76D5361-F472-7B4D-8BFA-D0401E9B9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5" name="Freeform 80">
                  <a:extLst>
                    <a:ext uri="{FF2B5EF4-FFF2-40B4-BE49-F238E27FC236}">
                      <a16:creationId xmlns="" xmlns:a16="http://schemas.microsoft.com/office/drawing/2014/main" id="{16D5A1B7-9E45-1640-9D54-3C0E15FBC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6" name="Freeform 81">
                  <a:extLst>
                    <a:ext uri="{FF2B5EF4-FFF2-40B4-BE49-F238E27FC236}">
                      <a16:creationId xmlns="" xmlns:a16="http://schemas.microsoft.com/office/drawing/2014/main" id="{D73AB12D-0F5A-CD4E-8F7F-F7E9177C8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7" name="Freeform 82">
                  <a:extLst>
                    <a:ext uri="{FF2B5EF4-FFF2-40B4-BE49-F238E27FC236}">
                      <a16:creationId xmlns="" xmlns:a16="http://schemas.microsoft.com/office/drawing/2014/main" id="{EDDBA3D8-8E0E-E441-A7BC-13C70AA05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8" name="Freeform 83">
                  <a:extLst>
                    <a:ext uri="{FF2B5EF4-FFF2-40B4-BE49-F238E27FC236}">
                      <a16:creationId xmlns="" xmlns:a16="http://schemas.microsoft.com/office/drawing/2014/main" id="{950289CA-9E53-024E-A3F6-8CF03C634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9" name="Freeform 84">
                  <a:extLst>
                    <a:ext uri="{FF2B5EF4-FFF2-40B4-BE49-F238E27FC236}">
                      <a16:creationId xmlns="" xmlns:a16="http://schemas.microsoft.com/office/drawing/2014/main" id="{E04197C5-CDF8-6849-93A0-6E69B448F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0" name="Freeform 85">
                  <a:extLst>
                    <a:ext uri="{FF2B5EF4-FFF2-40B4-BE49-F238E27FC236}">
                      <a16:creationId xmlns="" xmlns:a16="http://schemas.microsoft.com/office/drawing/2014/main" id="{D0D8E23E-CB88-8044-89C8-673F42677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1" name="Freeform 86">
                  <a:extLst>
                    <a:ext uri="{FF2B5EF4-FFF2-40B4-BE49-F238E27FC236}">
                      <a16:creationId xmlns="" xmlns:a16="http://schemas.microsoft.com/office/drawing/2014/main" id="{2D2176C6-72B8-4047-9295-BA7D8A53C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2" name="Freeform 87">
                  <a:extLst>
                    <a:ext uri="{FF2B5EF4-FFF2-40B4-BE49-F238E27FC236}">
                      <a16:creationId xmlns="" xmlns:a16="http://schemas.microsoft.com/office/drawing/2014/main" id="{78CE7ABB-DC59-B24A-B728-D70CFD5EC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3" name="Freeform 88">
                  <a:extLst>
                    <a:ext uri="{FF2B5EF4-FFF2-40B4-BE49-F238E27FC236}">
                      <a16:creationId xmlns="" xmlns:a16="http://schemas.microsoft.com/office/drawing/2014/main" id="{53DA3270-2DD3-0247-BEAC-CB9FC3A26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4" name="Freeform 89">
                  <a:extLst>
                    <a:ext uri="{FF2B5EF4-FFF2-40B4-BE49-F238E27FC236}">
                      <a16:creationId xmlns="" xmlns:a16="http://schemas.microsoft.com/office/drawing/2014/main" id="{EB3BD9A0-CDF0-844E-8C4F-F8D964A51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5" name="Freeform 90">
                  <a:extLst>
                    <a:ext uri="{FF2B5EF4-FFF2-40B4-BE49-F238E27FC236}">
                      <a16:creationId xmlns="" xmlns:a16="http://schemas.microsoft.com/office/drawing/2014/main" id="{1FE7A0CF-CC9E-2E4D-9524-07E16A85A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225" name="Group 1">
                <a:extLst>
                  <a:ext uri="{FF2B5EF4-FFF2-40B4-BE49-F238E27FC236}">
                    <a16:creationId xmlns="" xmlns:a16="http://schemas.microsoft.com/office/drawing/2014/main" id="{A207FE5E-BBD1-5C4E-85E1-40F41B2CF8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226" name="Freeform 91">
                  <a:extLst>
                    <a:ext uri="{FF2B5EF4-FFF2-40B4-BE49-F238E27FC236}">
                      <a16:creationId xmlns="" xmlns:a16="http://schemas.microsoft.com/office/drawing/2014/main" id="{170CE5C2-D01C-9D46-AA96-4E574307A4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27" name="Freeform 92">
                  <a:extLst>
                    <a:ext uri="{FF2B5EF4-FFF2-40B4-BE49-F238E27FC236}">
                      <a16:creationId xmlns="" xmlns:a16="http://schemas.microsoft.com/office/drawing/2014/main" id="{6FA449C5-D620-4C41-9B0B-7476EE8A9B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28" name="Freeform 93">
                  <a:extLst>
                    <a:ext uri="{FF2B5EF4-FFF2-40B4-BE49-F238E27FC236}">
                      <a16:creationId xmlns="" xmlns:a16="http://schemas.microsoft.com/office/drawing/2014/main" id="{06355714-0526-0040-A2CF-111ED0BE1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29" name="Freeform 94">
                  <a:extLst>
                    <a:ext uri="{FF2B5EF4-FFF2-40B4-BE49-F238E27FC236}">
                      <a16:creationId xmlns="" xmlns:a16="http://schemas.microsoft.com/office/drawing/2014/main" id="{7128AC98-959C-AF4E-810F-B8A6B0806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0" name="Freeform 95">
                  <a:extLst>
                    <a:ext uri="{FF2B5EF4-FFF2-40B4-BE49-F238E27FC236}">
                      <a16:creationId xmlns="" xmlns:a16="http://schemas.microsoft.com/office/drawing/2014/main" id="{89BC968C-B6DF-4741-B84E-A689D351E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1" name="Freeform 96">
                  <a:extLst>
                    <a:ext uri="{FF2B5EF4-FFF2-40B4-BE49-F238E27FC236}">
                      <a16:creationId xmlns="" xmlns:a16="http://schemas.microsoft.com/office/drawing/2014/main" id="{55685D42-1516-AD42-AD37-B1E0EEC88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 dirty="0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2" name="Freeform 97">
                  <a:extLst>
                    <a:ext uri="{FF2B5EF4-FFF2-40B4-BE49-F238E27FC236}">
                      <a16:creationId xmlns="" xmlns:a16="http://schemas.microsoft.com/office/drawing/2014/main" id="{76421D72-193B-CE4E-81DB-13C2413C83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3" name="Freeform 98">
                  <a:extLst>
                    <a:ext uri="{FF2B5EF4-FFF2-40B4-BE49-F238E27FC236}">
                      <a16:creationId xmlns="" xmlns:a16="http://schemas.microsoft.com/office/drawing/2014/main" id="{69881668-F1DF-9E4F-B8E6-3D9387242A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4" name="Freeform 99">
                  <a:extLst>
                    <a:ext uri="{FF2B5EF4-FFF2-40B4-BE49-F238E27FC236}">
                      <a16:creationId xmlns="" xmlns:a16="http://schemas.microsoft.com/office/drawing/2014/main" id="{A962818F-8735-B846-8F5A-1418DC7F04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5" name="Freeform 100">
                  <a:extLst>
                    <a:ext uri="{FF2B5EF4-FFF2-40B4-BE49-F238E27FC236}">
                      <a16:creationId xmlns="" xmlns:a16="http://schemas.microsoft.com/office/drawing/2014/main" id="{D3E2340D-6A5C-EA46-9157-F16DA11A7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6" name="Freeform 101">
                  <a:extLst>
                    <a:ext uri="{FF2B5EF4-FFF2-40B4-BE49-F238E27FC236}">
                      <a16:creationId xmlns="" xmlns:a16="http://schemas.microsoft.com/office/drawing/2014/main" id="{BDC22236-504C-5F4E-B6C7-9880FF7A26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7" name="Freeform 102">
                  <a:extLst>
                    <a:ext uri="{FF2B5EF4-FFF2-40B4-BE49-F238E27FC236}">
                      <a16:creationId xmlns="" xmlns:a16="http://schemas.microsoft.com/office/drawing/2014/main" id="{3C39AF6E-C130-724C-8BCD-54495D902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8" name="Freeform 103">
                  <a:extLst>
                    <a:ext uri="{FF2B5EF4-FFF2-40B4-BE49-F238E27FC236}">
                      <a16:creationId xmlns="" xmlns:a16="http://schemas.microsoft.com/office/drawing/2014/main" id="{E265A247-AACB-BF4F-949A-50B56BBAD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9" name="Freeform 104">
                  <a:extLst>
                    <a:ext uri="{FF2B5EF4-FFF2-40B4-BE49-F238E27FC236}">
                      <a16:creationId xmlns="" xmlns:a16="http://schemas.microsoft.com/office/drawing/2014/main" id="{181281EA-3110-4E41-AE3B-DE5DE4422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0" name="Freeform 105">
                  <a:extLst>
                    <a:ext uri="{FF2B5EF4-FFF2-40B4-BE49-F238E27FC236}">
                      <a16:creationId xmlns="" xmlns:a16="http://schemas.microsoft.com/office/drawing/2014/main" id="{8422DC61-D58E-314F-8A82-03610E0DC0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1" name="Freeform 106">
                  <a:extLst>
                    <a:ext uri="{FF2B5EF4-FFF2-40B4-BE49-F238E27FC236}">
                      <a16:creationId xmlns="" xmlns:a16="http://schemas.microsoft.com/office/drawing/2014/main" id="{6CE2BE29-3072-EB43-A1C4-A743F4F13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2" name="Freeform 107">
                  <a:extLst>
                    <a:ext uri="{FF2B5EF4-FFF2-40B4-BE49-F238E27FC236}">
                      <a16:creationId xmlns="" xmlns:a16="http://schemas.microsoft.com/office/drawing/2014/main" id="{DC3D288B-2E86-644E-96F1-3957FBF30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3" name="Freeform 108">
                  <a:extLst>
                    <a:ext uri="{FF2B5EF4-FFF2-40B4-BE49-F238E27FC236}">
                      <a16:creationId xmlns="" xmlns:a16="http://schemas.microsoft.com/office/drawing/2014/main" id="{16933AAC-8009-5C44-B486-550AE4DEE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4" name="Freeform 109">
                  <a:extLst>
                    <a:ext uri="{FF2B5EF4-FFF2-40B4-BE49-F238E27FC236}">
                      <a16:creationId xmlns="" xmlns:a16="http://schemas.microsoft.com/office/drawing/2014/main" id="{9B38B27A-8239-BC4F-85C3-FAAC96320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5" name="Freeform 110">
                  <a:extLst>
                    <a:ext uri="{FF2B5EF4-FFF2-40B4-BE49-F238E27FC236}">
                      <a16:creationId xmlns="" xmlns:a16="http://schemas.microsoft.com/office/drawing/2014/main" id="{CF47BD5F-5286-1441-80D9-463AF46D1F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6" name="Freeform 111">
                  <a:extLst>
                    <a:ext uri="{FF2B5EF4-FFF2-40B4-BE49-F238E27FC236}">
                      <a16:creationId xmlns="" xmlns:a16="http://schemas.microsoft.com/office/drawing/2014/main" id="{999DBD3D-A8DB-664C-B5CE-DB5E56EBC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7" name="Freeform 112">
                  <a:extLst>
                    <a:ext uri="{FF2B5EF4-FFF2-40B4-BE49-F238E27FC236}">
                      <a16:creationId xmlns="" xmlns:a16="http://schemas.microsoft.com/office/drawing/2014/main" id="{970C7F4D-F81F-E641-8EA3-9AF9A15154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8" name="Freeform 113">
                  <a:extLst>
                    <a:ext uri="{FF2B5EF4-FFF2-40B4-BE49-F238E27FC236}">
                      <a16:creationId xmlns="" xmlns:a16="http://schemas.microsoft.com/office/drawing/2014/main" id="{76A6377F-48FB-3E4F-87D4-7204BA38E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9" name="Freeform 114">
                  <a:extLst>
                    <a:ext uri="{FF2B5EF4-FFF2-40B4-BE49-F238E27FC236}">
                      <a16:creationId xmlns="" xmlns:a16="http://schemas.microsoft.com/office/drawing/2014/main" id="{5BF637C6-C1DA-2541-A67D-93329DD80A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0" name="Freeform 115">
                  <a:extLst>
                    <a:ext uri="{FF2B5EF4-FFF2-40B4-BE49-F238E27FC236}">
                      <a16:creationId xmlns="" xmlns:a16="http://schemas.microsoft.com/office/drawing/2014/main" id="{77886FDC-C03E-4948-BFFB-6243119CA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="" xmlns:a16="http://schemas.microsoft.com/office/drawing/2014/main" id="{6B254A8E-5151-F74A-8D63-4C643FE847DA}"/>
                </a:ext>
              </a:extLst>
            </p:cNvPr>
            <p:cNvGrpSpPr/>
            <p:nvPr/>
          </p:nvGrpSpPr>
          <p:grpSpPr>
            <a:xfrm>
              <a:off x="9682361" y="-393904"/>
              <a:ext cx="3119241" cy="7745642"/>
              <a:chOff x="9619297" y="-518940"/>
              <a:chExt cx="3119241" cy="7745642"/>
            </a:xfrm>
          </p:grpSpPr>
          <p:grpSp>
            <p:nvGrpSpPr>
              <p:cNvPr id="151" name="Group 8">
                <a:extLst>
                  <a:ext uri="{FF2B5EF4-FFF2-40B4-BE49-F238E27FC236}">
                    <a16:creationId xmlns="" xmlns:a16="http://schemas.microsoft.com/office/drawing/2014/main" id="{85530778-9FD9-1D47-86A1-8F56BCB2F1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99" name="Freeform 1">
                  <a:extLst>
                    <a:ext uri="{FF2B5EF4-FFF2-40B4-BE49-F238E27FC236}">
                      <a16:creationId xmlns="" xmlns:a16="http://schemas.microsoft.com/office/drawing/2014/main" id="{D12C7D45-12F6-E249-BC4D-5D7232A819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0" name="Freeform 2">
                  <a:extLst>
                    <a:ext uri="{FF2B5EF4-FFF2-40B4-BE49-F238E27FC236}">
                      <a16:creationId xmlns="" xmlns:a16="http://schemas.microsoft.com/office/drawing/2014/main" id="{52B82099-30CB-9A4B-A7FB-55449867E1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1" name="Freeform 3">
                  <a:extLst>
                    <a:ext uri="{FF2B5EF4-FFF2-40B4-BE49-F238E27FC236}">
                      <a16:creationId xmlns="" xmlns:a16="http://schemas.microsoft.com/office/drawing/2014/main" id="{B3232EA4-1302-FC44-B3FA-BC51409506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2" name="Freeform 4">
                  <a:extLst>
                    <a:ext uri="{FF2B5EF4-FFF2-40B4-BE49-F238E27FC236}">
                      <a16:creationId xmlns="" xmlns:a16="http://schemas.microsoft.com/office/drawing/2014/main" id="{04B88503-AE72-3448-9E9C-526104CAA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3" name="Freeform 5">
                  <a:extLst>
                    <a:ext uri="{FF2B5EF4-FFF2-40B4-BE49-F238E27FC236}">
                      <a16:creationId xmlns="" xmlns:a16="http://schemas.microsoft.com/office/drawing/2014/main" id="{4FD119DD-3891-FB43-93E6-0F7FAC937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4" name="Freeform 6">
                  <a:extLst>
                    <a:ext uri="{FF2B5EF4-FFF2-40B4-BE49-F238E27FC236}">
                      <a16:creationId xmlns="" xmlns:a16="http://schemas.microsoft.com/office/drawing/2014/main" id="{0107E7D2-47F6-ED4D-9189-6D23B4E46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5" name="Freeform 7">
                  <a:extLst>
                    <a:ext uri="{FF2B5EF4-FFF2-40B4-BE49-F238E27FC236}">
                      <a16:creationId xmlns="" xmlns:a16="http://schemas.microsoft.com/office/drawing/2014/main" id="{8A111279-F7B3-0A49-9066-B2C6508B5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6" name="Freeform 8">
                  <a:extLst>
                    <a:ext uri="{FF2B5EF4-FFF2-40B4-BE49-F238E27FC236}">
                      <a16:creationId xmlns="" xmlns:a16="http://schemas.microsoft.com/office/drawing/2014/main" id="{46B0FF58-BF87-CF41-9D13-F09280ABE7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7" name="Freeform 9">
                  <a:extLst>
                    <a:ext uri="{FF2B5EF4-FFF2-40B4-BE49-F238E27FC236}">
                      <a16:creationId xmlns="" xmlns:a16="http://schemas.microsoft.com/office/drawing/2014/main" id="{91CA2F6E-07E4-4847-8D81-8CF630034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8" name="Freeform 10">
                  <a:extLst>
                    <a:ext uri="{FF2B5EF4-FFF2-40B4-BE49-F238E27FC236}">
                      <a16:creationId xmlns="" xmlns:a16="http://schemas.microsoft.com/office/drawing/2014/main" id="{A218CDD0-443C-4444-8D8D-4A29FFA72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9" name="Freeform 11">
                  <a:extLst>
                    <a:ext uri="{FF2B5EF4-FFF2-40B4-BE49-F238E27FC236}">
                      <a16:creationId xmlns="" xmlns:a16="http://schemas.microsoft.com/office/drawing/2014/main" id="{427C70C6-3FF4-C042-B75A-AE26F7CE0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0" name="Freeform 12">
                  <a:extLst>
                    <a:ext uri="{FF2B5EF4-FFF2-40B4-BE49-F238E27FC236}">
                      <a16:creationId xmlns="" xmlns:a16="http://schemas.microsoft.com/office/drawing/2014/main" id="{A1536C7F-756E-DC44-93F4-4ECF9B64D1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1" name="Freeform 13">
                  <a:extLst>
                    <a:ext uri="{FF2B5EF4-FFF2-40B4-BE49-F238E27FC236}">
                      <a16:creationId xmlns="" xmlns:a16="http://schemas.microsoft.com/office/drawing/2014/main" id="{A8AB4BFE-D1E1-3343-8B84-44BC0DBEC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2" name="Freeform 14">
                  <a:extLst>
                    <a:ext uri="{FF2B5EF4-FFF2-40B4-BE49-F238E27FC236}">
                      <a16:creationId xmlns="" xmlns:a16="http://schemas.microsoft.com/office/drawing/2014/main" id="{8C7BD1BF-32EB-EB48-A1C0-DB41D30437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3" name="Freeform 15">
                  <a:extLst>
                    <a:ext uri="{FF2B5EF4-FFF2-40B4-BE49-F238E27FC236}">
                      <a16:creationId xmlns="" xmlns:a16="http://schemas.microsoft.com/office/drawing/2014/main" id="{111787DC-BBC5-CA4A-901D-D4C64C4C4F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4" name="Freeform 16">
                  <a:extLst>
                    <a:ext uri="{FF2B5EF4-FFF2-40B4-BE49-F238E27FC236}">
                      <a16:creationId xmlns="" xmlns:a16="http://schemas.microsoft.com/office/drawing/2014/main" id="{60CDC0A6-0931-0546-A2F0-0504DC1B1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5" name="Freeform 17">
                  <a:extLst>
                    <a:ext uri="{FF2B5EF4-FFF2-40B4-BE49-F238E27FC236}">
                      <a16:creationId xmlns="" xmlns:a16="http://schemas.microsoft.com/office/drawing/2014/main" id="{F0A74BD3-1AA9-1A46-9023-EE07A990F4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6" name="Freeform 18">
                  <a:extLst>
                    <a:ext uri="{FF2B5EF4-FFF2-40B4-BE49-F238E27FC236}">
                      <a16:creationId xmlns="" xmlns:a16="http://schemas.microsoft.com/office/drawing/2014/main" id="{E1B327A2-0E20-044C-A127-50A36EF83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7" name="Freeform 19">
                  <a:extLst>
                    <a:ext uri="{FF2B5EF4-FFF2-40B4-BE49-F238E27FC236}">
                      <a16:creationId xmlns="" xmlns:a16="http://schemas.microsoft.com/office/drawing/2014/main" id="{B18DA207-ECD1-074E-8166-F417B0C1A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8" name="Freeform 20">
                  <a:extLst>
                    <a:ext uri="{FF2B5EF4-FFF2-40B4-BE49-F238E27FC236}">
                      <a16:creationId xmlns="" xmlns:a16="http://schemas.microsoft.com/office/drawing/2014/main" id="{8F9D0DAD-CD63-C842-B5B9-7823B9202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9" name="Freeform 21">
                  <a:extLst>
                    <a:ext uri="{FF2B5EF4-FFF2-40B4-BE49-F238E27FC236}">
                      <a16:creationId xmlns="" xmlns:a16="http://schemas.microsoft.com/office/drawing/2014/main" id="{2FB950FB-9968-B94D-906C-35998A1CB5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20" name="Freeform 22">
                  <a:extLst>
                    <a:ext uri="{FF2B5EF4-FFF2-40B4-BE49-F238E27FC236}">
                      <a16:creationId xmlns="" xmlns:a16="http://schemas.microsoft.com/office/drawing/2014/main" id="{5BD7C652-C89A-9043-970A-FC1506B51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21" name="Freeform 23">
                  <a:extLst>
                    <a:ext uri="{FF2B5EF4-FFF2-40B4-BE49-F238E27FC236}">
                      <a16:creationId xmlns="" xmlns:a16="http://schemas.microsoft.com/office/drawing/2014/main" id="{23C282CA-9762-7147-8C95-C2A6882026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 dirty="0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22" name="Freeform 24">
                  <a:extLst>
                    <a:ext uri="{FF2B5EF4-FFF2-40B4-BE49-F238E27FC236}">
                      <a16:creationId xmlns="" xmlns:a16="http://schemas.microsoft.com/office/drawing/2014/main" id="{31595FCF-093D-B647-98F3-AC1EF1C06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152" name="Group 3">
                <a:extLst>
                  <a:ext uri="{FF2B5EF4-FFF2-40B4-BE49-F238E27FC236}">
                    <a16:creationId xmlns="" xmlns:a16="http://schemas.microsoft.com/office/drawing/2014/main" id="{7B48A4BC-B06A-FE46-822E-684CF88E6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173" name="Freeform 40">
                  <a:extLst>
                    <a:ext uri="{FF2B5EF4-FFF2-40B4-BE49-F238E27FC236}">
                      <a16:creationId xmlns="" xmlns:a16="http://schemas.microsoft.com/office/drawing/2014/main" id="{CDAAF022-7FAF-3C44-A542-A763772AD7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4" name="Freeform 41">
                  <a:extLst>
                    <a:ext uri="{FF2B5EF4-FFF2-40B4-BE49-F238E27FC236}">
                      <a16:creationId xmlns="" xmlns:a16="http://schemas.microsoft.com/office/drawing/2014/main" id="{E3EF7B9B-859D-884D-9912-931E927749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5" name="Freeform 42">
                  <a:extLst>
                    <a:ext uri="{FF2B5EF4-FFF2-40B4-BE49-F238E27FC236}">
                      <a16:creationId xmlns="" xmlns:a16="http://schemas.microsoft.com/office/drawing/2014/main" id="{C4C2A278-DD5E-1545-A07B-1205742EE4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6" name="Freeform 43">
                  <a:extLst>
                    <a:ext uri="{FF2B5EF4-FFF2-40B4-BE49-F238E27FC236}">
                      <a16:creationId xmlns="" xmlns:a16="http://schemas.microsoft.com/office/drawing/2014/main" id="{97030A09-DAAE-234E-9789-14F9F6F48A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7" name="Freeform 44">
                  <a:extLst>
                    <a:ext uri="{FF2B5EF4-FFF2-40B4-BE49-F238E27FC236}">
                      <a16:creationId xmlns="" xmlns:a16="http://schemas.microsoft.com/office/drawing/2014/main" id="{789DC69D-F125-404A-B8FA-1313AA530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8" name="Freeform 45">
                  <a:extLst>
                    <a:ext uri="{FF2B5EF4-FFF2-40B4-BE49-F238E27FC236}">
                      <a16:creationId xmlns="" xmlns:a16="http://schemas.microsoft.com/office/drawing/2014/main" id="{AB01E61B-4B67-C841-B8EA-93ABACBED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9" name="Freeform 46">
                  <a:extLst>
                    <a:ext uri="{FF2B5EF4-FFF2-40B4-BE49-F238E27FC236}">
                      <a16:creationId xmlns="" xmlns:a16="http://schemas.microsoft.com/office/drawing/2014/main" id="{A1DFB602-6469-BB46-B7CE-BCEB97880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0" name="Freeform 47">
                  <a:extLst>
                    <a:ext uri="{FF2B5EF4-FFF2-40B4-BE49-F238E27FC236}">
                      <a16:creationId xmlns="" xmlns:a16="http://schemas.microsoft.com/office/drawing/2014/main" id="{FAD18FD6-80CB-BD4D-A420-2D2487477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1" name="Freeform 48">
                  <a:extLst>
                    <a:ext uri="{FF2B5EF4-FFF2-40B4-BE49-F238E27FC236}">
                      <a16:creationId xmlns="" xmlns:a16="http://schemas.microsoft.com/office/drawing/2014/main" id="{10847206-C4CB-9640-BEBD-91FB20A59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2" name="Freeform 49">
                  <a:extLst>
                    <a:ext uri="{FF2B5EF4-FFF2-40B4-BE49-F238E27FC236}">
                      <a16:creationId xmlns="" xmlns:a16="http://schemas.microsoft.com/office/drawing/2014/main" id="{2129F024-477D-D248-A3DD-4247E9B1B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3" name="Freeform 50">
                  <a:extLst>
                    <a:ext uri="{FF2B5EF4-FFF2-40B4-BE49-F238E27FC236}">
                      <a16:creationId xmlns="" xmlns:a16="http://schemas.microsoft.com/office/drawing/2014/main" id="{4C505AA3-684F-484E-AD80-9B682723B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4" name="Freeform 51">
                  <a:extLst>
                    <a:ext uri="{FF2B5EF4-FFF2-40B4-BE49-F238E27FC236}">
                      <a16:creationId xmlns="" xmlns:a16="http://schemas.microsoft.com/office/drawing/2014/main" id="{413B245D-3F66-0A44-B87E-090B8BC05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5" name="Freeform 52">
                  <a:extLst>
                    <a:ext uri="{FF2B5EF4-FFF2-40B4-BE49-F238E27FC236}">
                      <a16:creationId xmlns="" xmlns:a16="http://schemas.microsoft.com/office/drawing/2014/main" id="{CE670449-720B-2743-A273-BF5D8B7CF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6" name="Freeform 53">
                  <a:extLst>
                    <a:ext uri="{FF2B5EF4-FFF2-40B4-BE49-F238E27FC236}">
                      <a16:creationId xmlns="" xmlns:a16="http://schemas.microsoft.com/office/drawing/2014/main" id="{F09CB0D0-5783-0643-BADE-2EE65C154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7" name="Freeform 54">
                  <a:extLst>
                    <a:ext uri="{FF2B5EF4-FFF2-40B4-BE49-F238E27FC236}">
                      <a16:creationId xmlns="" xmlns:a16="http://schemas.microsoft.com/office/drawing/2014/main" id="{556D5980-1C08-2E43-BE05-542E571CF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8" name="Freeform 55">
                  <a:extLst>
                    <a:ext uri="{FF2B5EF4-FFF2-40B4-BE49-F238E27FC236}">
                      <a16:creationId xmlns="" xmlns:a16="http://schemas.microsoft.com/office/drawing/2014/main" id="{ED0C6C05-51AB-8B48-8496-DD3BEA0010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9" name="Freeform 56">
                  <a:extLst>
                    <a:ext uri="{FF2B5EF4-FFF2-40B4-BE49-F238E27FC236}">
                      <a16:creationId xmlns="" xmlns:a16="http://schemas.microsoft.com/office/drawing/2014/main" id="{E39CD791-01D1-CA49-8520-994797D0B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0" name="Freeform 57">
                  <a:extLst>
                    <a:ext uri="{FF2B5EF4-FFF2-40B4-BE49-F238E27FC236}">
                      <a16:creationId xmlns="" xmlns:a16="http://schemas.microsoft.com/office/drawing/2014/main" id="{92D3D7DD-D65B-1A4B-94D0-9D844DC1C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1" name="Freeform 58">
                  <a:extLst>
                    <a:ext uri="{FF2B5EF4-FFF2-40B4-BE49-F238E27FC236}">
                      <a16:creationId xmlns="" xmlns:a16="http://schemas.microsoft.com/office/drawing/2014/main" id="{B535D728-74F2-7847-8DCB-2AB7158441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2" name="Freeform 59">
                  <a:extLst>
                    <a:ext uri="{FF2B5EF4-FFF2-40B4-BE49-F238E27FC236}">
                      <a16:creationId xmlns="" xmlns:a16="http://schemas.microsoft.com/office/drawing/2014/main" id="{F250E45C-3C74-8B40-93EF-9F6B92E88C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3" name="Freeform 60">
                  <a:extLst>
                    <a:ext uri="{FF2B5EF4-FFF2-40B4-BE49-F238E27FC236}">
                      <a16:creationId xmlns="" xmlns:a16="http://schemas.microsoft.com/office/drawing/2014/main" id="{C38D2775-BF40-7B47-9CE6-AF6EF7582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4" name="Freeform 61">
                  <a:extLst>
                    <a:ext uri="{FF2B5EF4-FFF2-40B4-BE49-F238E27FC236}">
                      <a16:creationId xmlns="" xmlns:a16="http://schemas.microsoft.com/office/drawing/2014/main" id="{D2EAB968-7A71-5044-AFAB-8CCE44854D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5" name="Freeform 62">
                  <a:extLst>
                    <a:ext uri="{FF2B5EF4-FFF2-40B4-BE49-F238E27FC236}">
                      <a16:creationId xmlns="" xmlns:a16="http://schemas.microsoft.com/office/drawing/2014/main" id="{A30333D5-3AB2-244D-BCE6-CCA529328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6" name="Freeform 63">
                  <a:extLst>
                    <a:ext uri="{FF2B5EF4-FFF2-40B4-BE49-F238E27FC236}">
                      <a16:creationId xmlns="" xmlns:a16="http://schemas.microsoft.com/office/drawing/2014/main" id="{882058EE-3713-1841-8E97-CDC8139AB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7" name="Freeform 64">
                  <a:extLst>
                    <a:ext uri="{FF2B5EF4-FFF2-40B4-BE49-F238E27FC236}">
                      <a16:creationId xmlns="" xmlns:a16="http://schemas.microsoft.com/office/drawing/2014/main" id="{453D8636-0C83-9D41-AC7A-50BF253C7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8" name="Freeform 65">
                  <a:extLst>
                    <a:ext uri="{FF2B5EF4-FFF2-40B4-BE49-F238E27FC236}">
                      <a16:creationId xmlns="" xmlns:a16="http://schemas.microsoft.com/office/drawing/2014/main" id="{0FF30FE5-AA48-DF47-B175-66151C5624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="" xmlns:a16="http://schemas.microsoft.com/office/drawing/2014/main" id="{1DE0440C-6229-9049-BB9F-7E37C4A111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154" name="Freeform 166">
                  <a:extLst>
                    <a:ext uri="{FF2B5EF4-FFF2-40B4-BE49-F238E27FC236}">
                      <a16:creationId xmlns="" xmlns:a16="http://schemas.microsoft.com/office/drawing/2014/main" id="{497E3817-A93D-DA48-AC9F-A293383B48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5" name="Freeform 167">
                  <a:extLst>
                    <a:ext uri="{FF2B5EF4-FFF2-40B4-BE49-F238E27FC236}">
                      <a16:creationId xmlns="" xmlns:a16="http://schemas.microsoft.com/office/drawing/2014/main" id="{BCF6D145-08A5-BD41-A6C3-C85BE81CF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6" name="Freeform 168">
                  <a:extLst>
                    <a:ext uri="{FF2B5EF4-FFF2-40B4-BE49-F238E27FC236}">
                      <a16:creationId xmlns="" xmlns:a16="http://schemas.microsoft.com/office/drawing/2014/main" id="{498353F7-FD06-6441-9EF8-F2B4DC0D2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7" name="Freeform 169">
                  <a:extLst>
                    <a:ext uri="{FF2B5EF4-FFF2-40B4-BE49-F238E27FC236}">
                      <a16:creationId xmlns="" xmlns:a16="http://schemas.microsoft.com/office/drawing/2014/main" id="{DED43720-5B43-C045-ADA5-7391769243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8" name="Freeform 170">
                  <a:extLst>
                    <a:ext uri="{FF2B5EF4-FFF2-40B4-BE49-F238E27FC236}">
                      <a16:creationId xmlns="" xmlns:a16="http://schemas.microsoft.com/office/drawing/2014/main" id="{B5834077-C5F6-2747-B3FE-D72005094B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9" name="Freeform 171">
                  <a:extLst>
                    <a:ext uri="{FF2B5EF4-FFF2-40B4-BE49-F238E27FC236}">
                      <a16:creationId xmlns="" xmlns:a16="http://schemas.microsoft.com/office/drawing/2014/main" id="{633C955A-3EBB-E344-9B1E-BBEB7EECDF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0" name="Freeform 172">
                  <a:extLst>
                    <a:ext uri="{FF2B5EF4-FFF2-40B4-BE49-F238E27FC236}">
                      <a16:creationId xmlns="" xmlns:a16="http://schemas.microsoft.com/office/drawing/2014/main" id="{2F277B80-AFAB-194D-B7EC-628C6BC17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1" name="Freeform 173">
                  <a:extLst>
                    <a:ext uri="{FF2B5EF4-FFF2-40B4-BE49-F238E27FC236}">
                      <a16:creationId xmlns="" xmlns:a16="http://schemas.microsoft.com/office/drawing/2014/main" id="{0583833D-CD23-5141-84E2-78F854C7E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2" name="Freeform 174">
                  <a:extLst>
                    <a:ext uri="{FF2B5EF4-FFF2-40B4-BE49-F238E27FC236}">
                      <a16:creationId xmlns="" xmlns:a16="http://schemas.microsoft.com/office/drawing/2014/main" id="{2A432334-8A94-C640-8537-7BB22E475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3" name="Freeform 175">
                  <a:extLst>
                    <a:ext uri="{FF2B5EF4-FFF2-40B4-BE49-F238E27FC236}">
                      <a16:creationId xmlns="" xmlns:a16="http://schemas.microsoft.com/office/drawing/2014/main" id="{F1EB1EB4-0B5F-A14F-AA5F-7468AA4CD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4" name="Freeform 176">
                  <a:extLst>
                    <a:ext uri="{FF2B5EF4-FFF2-40B4-BE49-F238E27FC236}">
                      <a16:creationId xmlns="" xmlns:a16="http://schemas.microsoft.com/office/drawing/2014/main" id="{07D7AE62-3A63-3546-B1FF-ACE4BB16E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5" name="Freeform 177">
                  <a:extLst>
                    <a:ext uri="{FF2B5EF4-FFF2-40B4-BE49-F238E27FC236}">
                      <a16:creationId xmlns="" xmlns:a16="http://schemas.microsoft.com/office/drawing/2014/main" id="{5CFAE876-9B0F-F74A-9D92-9D3C01B7D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6" name="Freeform 178">
                  <a:extLst>
                    <a:ext uri="{FF2B5EF4-FFF2-40B4-BE49-F238E27FC236}">
                      <a16:creationId xmlns="" xmlns:a16="http://schemas.microsoft.com/office/drawing/2014/main" id="{C429EFD6-A128-E046-BDBB-45EA63DB83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7" name="Freeform 179">
                  <a:extLst>
                    <a:ext uri="{FF2B5EF4-FFF2-40B4-BE49-F238E27FC236}">
                      <a16:creationId xmlns="" xmlns:a16="http://schemas.microsoft.com/office/drawing/2014/main" id="{7A1CF854-15A6-F84B-BE65-4B3401670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8" name="Freeform 180">
                  <a:extLst>
                    <a:ext uri="{FF2B5EF4-FFF2-40B4-BE49-F238E27FC236}">
                      <a16:creationId xmlns="" xmlns:a16="http://schemas.microsoft.com/office/drawing/2014/main" id="{F1EF1D6B-A88A-A94C-84C0-BA1DE9769A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9" name="Freeform 181">
                  <a:extLst>
                    <a:ext uri="{FF2B5EF4-FFF2-40B4-BE49-F238E27FC236}">
                      <a16:creationId xmlns="" xmlns:a16="http://schemas.microsoft.com/office/drawing/2014/main" id="{C682F007-0B15-E04D-B6D4-9E2FF0D65B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0" name="Freeform 182">
                  <a:extLst>
                    <a:ext uri="{FF2B5EF4-FFF2-40B4-BE49-F238E27FC236}">
                      <a16:creationId xmlns="" xmlns:a16="http://schemas.microsoft.com/office/drawing/2014/main" id="{DEE764CE-FDAE-3941-9B2E-795534CC9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1" name="Freeform 183">
                  <a:extLst>
                    <a:ext uri="{FF2B5EF4-FFF2-40B4-BE49-F238E27FC236}">
                      <a16:creationId xmlns="" xmlns:a16="http://schemas.microsoft.com/office/drawing/2014/main" id="{F5E2289D-E94F-7A4C-9089-9EB02B2F60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 dirty="0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2" name="Freeform 184">
                  <a:extLst>
                    <a:ext uri="{FF2B5EF4-FFF2-40B4-BE49-F238E27FC236}">
                      <a16:creationId xmlns="" xmlns:a16="http://schemas.microsoft.com/office/drawing/2014/main" id="{39F47524-0E04-2A41-B1F1-D5D20B5C3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</p:grpSp>
      <p:sp>
        <p:nvSpPr>
          <p:cNvPr id="291" name="Arc 290"/>
          <p:cNvSpPr/>
          <p:nvPr/>
        </p:nvSpPr>
        <p:spPr>
          <a:xfrm rot="10800000">
            <a:off x="1874165" y="2818903"/>
            <a:ext cx="1498043" cy="1498046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  <p:sp>
        <p:nvSpPr>
          <p:cNvPr id="292" name="Arc 291"/>
          <p:cNvSpPr/>
          <p:nvPr/>
        </p:nvSpPr>
        <p:spPr>
          <a:xfrm>
            <a:off x="4516648" y="-2260831"/>
            <a:ext cx="5418626" cy="6379478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  <p:sp>
        <p:nvSpPr>
          <p:cNvPr id="294" name="Arc 293"/>
          <p:cNvSpPr/>
          <p:nvPr/>
        </p:nvSpPr>
        <p:spPr>
          <a:xfrm>
            <a:off x="2896048" y="1724380"/>
            <a:ext cx="1498043" cy="1498046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  <p:sp>
        <p:nvSpPr>
          <p:cNvPr id="295" name="Arc 294"/>
          <p:cNvSpPr/>
          <p:nvPr/>
        </p:nvSpPr>
        <p:spPr>
          <a:xfrm rot="10800000">
            <a:off x="3919196" y="2828986"/>
            <a:ext cx="1498043" cy="1498046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  <p:sp>
        <p:nvSpPr>
          <p:cNvPr id="296" name="Oval 295"/>
          <p:cNvSpPr/>
          <p:nvPr/>
        </p:nvSpPr>
        <p:spPr>
          <a:xfrm rot="10800000">
            <a:off x="4347350" y="4008922"/>
            <a:ext cx="621940" cy="6219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5" tIns="89131" rIns="0" bIns="0"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  <p:sp>
        <p:nvSpPr>
          <p:cNvPr id="297" name="Oval 296"/>
          <p:cNvSpPr/>
          <p:nvPr/>
        </p:nvSpPr>
        <p:spPr>
          <a:xfrm rot="10800000">
            <a:off x="3303546" y="1415520"/>
            <a:ext cx="621940" cy="6219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830" tIns="89131" rIns="0" bIns="0"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  <p:sp>
        <p:nvSpPr>
          <p:cNvPr id="300" name="Oval 299"/>
          <p:cNvSpPr/>
          <p:nvPr/>
        </p:nvSpPr>
        <p:spPr>
          <a:xfrm rot="10800000">
            <a:off x="2312217" y="3985000"/>
            <a:ext cx="621940" cy="6219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5" tIns="89131" rIns="0" bIns="0"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  <p:sp>
        <p:nvSpPr>
          <p:cNvPr id="302" name="Shape 2781"/>
          <p:cNvSpPr/>
          <p:nvPr/>
        </p:nvSpPr>
        <p:spPr>
          <a:xfrm>
            <a:off x="2496107" y="4154282"/>
            <a:ext cx="283374" cy="283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304" name="Shape 2783"/>
          <p:cNvSpPr/>
          <p:nvPr/>
        </p:nvSpPr>
        <p:spPr>
          <a:xfrm>
            <a:off x="4516647" y="4229412"/>
            <a:ext cx="283374" cy="244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305" name="Shape 2787"/>
          <p:cNvSpPr/>
          <p:nvPr/>
        </p:nvSpPr>
        <p:spPr>
          <a:xfrm>
            <a:off x="3472915" y="1584796"/>
            <a:ext cx="283199" cy="283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2881623" y="2369971"/>
            <a:ext cx="149629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500"/>
              </a:lnSpc>
            </a:pPr>
            <a:r>
              <a:rPr lang="en-US" sz="1200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Upload to twitter with given tag and </a:t>
            </a:r>
          </a:p>
          <a:p>
            <a:pPr algn="ctr" defTabSz="685800">
              <a:lnSpc>
                <a:spcPts val="1500"/>
              </a:lnSpc>
            </a:pPr>
            <a:r>
              <a:rPr lang="en-US" sz="1200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Comment on event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3320605" y="2085158"/>
            <a:ext cx="6222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dirty="0">
                <a:solidFill>
                  <a:srgbClr val="000000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Step 2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3912302" y="3166694"/>
            <a:ext cx="14962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500"/>
              </a:lnSpc>
            </a:pPr>
            <a:r>
              <a:rPr lang="en-US" sz="1200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Superior simply types in given tag and timespan of event on </a:t>
            </a:r>
            <a:r>
              <a:rPr lang="en-US" sz="1200" spc="-38" dirty="0" err="1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selfiehere</a:t>
            </a:r>
            <a:r>
              <a:rPr lang="en-US" sz="1200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program</a:t>
            </a:r>
          </a:p>
        </p:txBody>
      </p:sp>
      <p:sp>
        <p:nvSpPr>
          <p:cNvPr id="313" name="Rectangle 312"/>
          <p:cNvSpPr/>
          <p:nvPr/>
        </p:nvSpPr>
        <p:spPr>
          <a:xfrm>
            <a:off x="4357074" y="2951049"/>
            <a:ext cx="6222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dirty="0">
                <a:solidFill>
                  <a:srgbClr val="000000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Step 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1838145" y="3342962"/>
            <a:ext cx="149629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ts val="1500"/>
              </a:lnSpc>
            </a:pPr>
            <a:r>
              <a:rPr lang="en-US" sz="1200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Take a selfie with  the event in the background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2277099" y="3041461"/>
            <a:ext cx="6222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dirty="0">
                <a:solidFill>
                  <a:srgbClr val="000000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Step 1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=""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3530346" y="491205"/>
            <a:ext cx="2104743" cy="46166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685800"/>
            <a:r>
              <a:rPr lang="en-US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  <a:sym typeface="Bebas Neue" charset="0"/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9539872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B59C643-941E-2A43-A4C7-68089EBFC9BE}"/>
              </a:ext>
            </a:extLst>
          </p:cNvPr>
          <p:cNvGrpSpPr/>
          <p:nvPr/>
        </p:nvGrpSpPr>
        <p:grpSpPr>
          <a:xfrm>
            <a:off x="7452791" y="-320826"/>
            <a:ext cx="2339431" cy="5809232"/>
            <a:chOff x="9619297" y="-518940"/>
            <a:chExt cx="3119241" cy="7745642"/>
          </a:xfrm>
        </p:grpSpPr>
        <p:grpSp>
          <p:nvGrpSpPr>
            <p:cNvPr id="3" name="Group 8">
              <a:extLst>
                <a:ext uri="{FF2B5EF4-FFF2-40B4-BE49-F238E27FC236}">
                  <a16:creationId xmlns="" xmlns:a16="http://schemas.microsoft.com/office/drawing/2014/main" id="{DDB68B7E-CF99-FE43-BE34-80182BA7E6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4046" y="2006886"/>
              <a:ext cx="2924492" cy="2528094"/>
              <a:chOff x="1751269" y="-543996"/>
              <a:chExt cx="2728676" cy="2359988"/>
            </a:xfrm>
          </p:grpSpPr>
          <p:sp>
            <p:nvSpPr>
              <p:cNvPr id="51" name="Freeform 1">
                <a:extLst>
                  <a:ext uri="{FF2B5EF4-FFF2-40B4-BE49-F238E27FC236}">
                    <a16:creationId xmlns="" xmlns:a16="http://schemas.microsoft.com/office/drawing/2014/main" id="{ED210548-8DA9-1B46-A5B5-3820CD468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52" name="Freeform 2">
                <a:extLst>
                  <a:ext uri="{FF2B5EF4-FFF2-40B4-BE49-F238E27FC236}">
                    <a16:creationId xmlns="" xmlns:a16="http://schemas.microsoft.com/office/drawing/2014/main" id="{72733F84-6AD4-A742-A800-5171DFD89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53" name="Freeform 3">
                <a:extLst>
                  <a:ext uri="{FF2B5EF4-FFF2-40B4-BE49-F238E27FC236}">
                    <a16:creationId xmlns="" xmlns:a16="http://schemas.microsoft.com/office/drawing/2014/main" id="{A6161111-1796-2B4A-B267-4C22D9D9F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54" name="Freeform 4">
                <a:extLst>
                  <a:ext uri="{FF2B5EF4-FFF2-40B4-BE49-F238E27FC236}">
                    <a16:creationId xmlns="" xmlns:a16="http://schemas.microsoft.com/office/drawing/2014/main" id="{69437EC1-7845-3447-AD93-A7F9BD0E6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55" name="Freeform 5">
                <a:extLst>
                  <a:ext uri="{FF2B5EF4-FFF2-40B4-BE49-F238E27FC236}">
                    <a16:creationId xmlns="" xmlns:a16="http://schemas.microsoft.com/office/drawing/2014/main" id="{A9CF806B-9D60-2445-BF42-831B74E93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="" xmlns:a16="http://schemas.microsoft.com/office/drawing/2014/main" id="{4F7293E6-A1BD-904D-A1FD-64FFB7F65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="" xmlns:a16="http://schemas.microsoft.com/office/drawing/2014/main" id="{D599E908-C950-5346-995A-5B5D015DE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="" xmlns:a16="http://schemas.microsoft.com/office/drawing/2014/main" id="{77E425A4-6A06-E44E-9661-B17057F93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="" xmlns:a16="http://schemas.microsoft.com/office/drawing/2014/main" id="{DD96CFDD-5327-7B4D-91E6-1E61340BD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0" name="Freeform 10">
                <a:extLst>
                  <a:ext uri="{FF2B5EF4-FFF2-40B4-BE49-F238E27FC236}">
                    <a16:creationId xmlns="" xmlns:a16="http://schemas.microsoft.com/office/drawing/2014/main" id="{0DEAEBD5-8E58-1444-BCDE-663C1CF87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1" name="Freeform 11">
                <a:extLst>
                  <a:ext uri="{FF2B5EF4-FFF2-40B4-BE49-F238E27FC236}">
                    <a16:creationId xmlns="" xmlns:a16="http://schemas.microsoft.com/office/drawing/2014/main" id="{C30DDE4F-58B7-EE47-9C90-46B2585A8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2" name="Freeform 12">
                <a:extLst>
                  <a:ext uri="{FF2B5EF4-FFF2-40B4-BE49-F238E27FC236}">
                    <a16:creationId xmlns="" xmlns:a16="http://schemas.microsoft.com/office/drawing/2014/main" id="{D74F1F1F-D60F-D443-BB96-C1460E4C9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3" name="Freeform 13">
                <a:extLst>
                  <a:ext uri="{FF2B5EF4-FFF2-40B4-BE49-F238E27FC236}">
                    <a16:creationId xmlns="" xmlns:a16="http://schemas.microsoft.com/office/drawing/2014/main" id="{C6B8B5F5-5552-D742-A135-482CCC02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4" name="Freeform 14">
                <a:extLst>
                  <a:ext uri="{FF2B5EF4-FFF2-40B4-BE49-F238E27FC236}">
                    <a16:creationId xmlns="" xmlns:a16="http://schemas.microsoft.com/office/drawing/2014/main" id="{C3E10BC5-AAB4-D140-BC74-604BFCC3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="" xmlns:a16="http://schemas.microsoft.com/office/drawing/2014/main" id="{2B0B6260-B4FC-224B-903B-14948818F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6" name="Freeform 16">
                <a:extLst>
                  <a:ext uri="{FF2B5EF4-FFF2-40B4-BE49-F238E27FC236}">
                    <a16:creationId xmlns="" xmlns:a16="http://schemas.microsoft.com/office/drawing/2014/main" id="{7EA8F75A-9DA6-8948-BD4C-CBD16984C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="" xmlns:a16="http://schemas.microsoft.com/office/drawing/2014/main" id="{541508E8-2449-9940-9C4A-D84606F27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="" xmlns:a16="http://schemas.microsoft.com/office/drawing/2014/main" id="{0802EA6F-7B1C-A747-83C7-AB5839BDA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69" name="Freeform 19">
                <a:extLst>
                  <a:ext uri="{FF2B5EF4-FFF2-40B4-BE49-F238E27FC236}">
                    <a16:creationId xmlns="" xmlns:a16="http://schemas.microsoft.com/office/drawing/2014/main" id="{004AC0E6-9E7F-6D41-8AB2-7911A05E1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70" name="Freeform 20">
                <a:extLst>
                  <a:ext uri="{FF2B5EF4-FFF2-40B4-BE49-F238E27FC236}">
                    <a16:creationId xmlns="" xmlns:a16="http://schemas.microsoft.com/office/drawing/2014/main" id="{975A49C6-F8E0-EE4E-9105-AD5EB4B92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="" xmlns:a16="http://schemas.microsoft.com/office/drawing/2014/main" id="{D1F7D88D-CFF7-7945-91E3-3FC52F600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="" xmlns:a16="http://schemas.microsoft.com/office/drawing/2014/main" id="{ACC92ED9-096F-3249-ACA8-AF4BCA7A7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="" xmlns:a16="http://schemas.microsoft.com/office/drawing/2014/main" id="{DB11BCCA-0676-ED41-926C-559B349B2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 dirty="0">
                  <a:solidFill>
                    <a:srgbClr val="505051"/>
                  </a:solidFill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="" xmlns:a16="http://schemas.microsoft.com/office/drawing/2014/main" id="{92832839-B4A5-7043-9257-2FB02D1B5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499D6805-AB70-284E-822E-EBC422049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8487" y="4458727"/>
              <a:ext cx="2836024" cy="2767975"/>
              <a:chOff x="4958087" y="4848065"/>
              <a:chExt cx="2646105" cy="2582737"/>
            </a:xfrm>
          </p:grpSpPr>
          <p:sp>
            <p:nvSpPr>
              <p:cNvPr id="25" name="Freeform 40">
                <a:extLst>
                  <a:ext uri="{FF2B5EF4-FFF2-40B4-BE49-F238E27FC236}">
                    <a16:creationId xmlns="" xmlns:a16="http://schemas.microsoft.com/office/drawing/2014/main" id="{D38D5AF1-0866-4A46-8A0A-27199CD2E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087" y="6355463"/>
                <a:ext cx="395572" cy="380210"/>
              </a:xfrm>
              <a:custGeom>
                <a:avLst/>
                <a:gdLst>
                  <a:gd name="T0" fmla="*/ 205176 w 910"/>
                  <a:gd name="T1" fmla="*/ 0 h 875"/>
                  <a:gd name="T2" fmla="*/ 189527 w 910"/>
                  <a:gd name="T3" fmla="*/ 0 h 875"/>
                  <a:gd name="T4" fmla="*/ 189527 w 910"/>
                  <a:gd name="T5" fmla="*/ 0 h 875"/>
                  <a:gd name="T6" fmla="*/ 0 w 910"/>
                  <a:gd name="T7" fmla="*/ 190322 h 875"/>
                  <a:gd name="T8" fmla="*/ 0 w 910"/>
                  <a:gd name="T9" fmla="*/ 190322 h 875"/>
                  <a:gd name="T10" fmla="*/ 0 w 910"/>
                  <a:gd name="T11" fmla="*/ 190322 h 875"/>
                  <a:gd name="T12" fmla="*/ 189527 w 910"/>
                  <a:gd name="T13" fmla="*/ 379775 h 875"/>
                  <a:gd name="T14" fmla="*/ 205176 w 910"/>
                  <a:gd name="T15" fmla="*/ 379775 h 875"/>
                  <a:gd name="T16" fmla="*/ 205176 w 910"/>
                  <a:gd name="T17" fmla="*/ 379775 h 875"/>
                  <a:gd name="T18" fmla="*/ 395137 w 910"/>
                  <a:gd name="T19" fmla="*/ 190322 h 875"/>
                  <a:gd name="T20" fmla="*/ 395137 w 910"/>
                  <a:gd name="T21" fmla="*/ 190322 h 875"/>
                  <a:gd name="T22" fmla="*/ 395137 w 910"/>
                  <a:gd name="T23" fmla="*/ 190322 h 875"/>
                  <a:gd name="T24" fmla="*/ 205176 w 910"/>
                  <a:gd name="T25" fmla="*/ 0 h 8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10" h="875">
                    <a:moveTo>
                      <a:pt x="472" y="0"/>
                    </a:moveTo>
                    <a:lnTo>
                      <a:pt x="436" y="0"/>
                    </a:lnTo>
                    <a:cubicBezTo>
                      <a:pt x="196" y="0"/>
                      <a:pt x="0" y="196"/>
                      <a:pt x="0" y="438"/>
                    </a:cubicBezTo>
                    <a:cubicBezTo>
                      <a:pt x="0" y="679"/>
                      <a:pt x="196" y="874"/>
                      <a:pt x="436" y="874"/>
                    </a:cubicBezTo>
                    <a:lnTo>
                      <a:pt x="472" y="874"/>
                    </a:lnTo>
                    <a:cubicBezTo>
                      <a:pt x="714" y="874"/>
                      <a:pt x="909" y="679"/>
                      <a:pt x="909" y="438"/>
                    </a:cubicBezTo>
                    <a:cubicBezTo>
                      <a:pt x="909" y="196"/>
                      <a:pt x="714" y="0"/>
                      <a:pt x="472" y="0"/>
                    </a:cubicBezTo>
                  </a:path>
                </a:pathLst>
              </a:custGeom>
              <a:solidFill>
                <a:srgbClr val="049E4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26" name="Freeform 41">
                <a:extLst>
                  <a:ext uri="{FF2B5EF4-FFF2-40B4-BE49-F238E27FC236}">
                    <a16:creationId xmlns="" xmlns:a16="http://schemas.microsoft.com/office/drawing/2014/main" id="{620941A6-AD14-1048-89B1-991082AFD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087" y="4848065"/>
                <a:ext cx="2646105" cy="2267816"/>
              </a:xfrm>
              <a:custGeom>
                <a:avLst/>
                <a:gdLst>
                  <a:gd name="T0" fmla="*/ 2170694 w 6078"/>
                  <a:gd name="T1" fmla="*/ 380582 h 5208"/>
                  <a:gd name="T2" fmla="*/ 2360946 w 6078"/>
                  <a:gd name="T3" fmla="*/ 190726 h 5208"/>
                  <a:gd name="T4" fmla="*/ 2360946 w 6078"/>
                  <a:gd name="T5" fmla="*/ 190726 h 5208"/>
                  <a:gd name="T6" fmla="*/ 1378343 w 6078"/>
                  <a:gd name="T7" fmla="*/ 0 h 5208"/>
                  <a:gd name="T8" fmla="*/ 1188527 w 6078"/>
                  <a:gd name="T9" fmla="*/ 190726 h 5208"/>
                  <a:gd name="T10" fmla="*/ 1188527 w 6078"/>
                  <a:gd name="T11" fmla="*/ 190726 h 5208"/>
                  <a:gd name="T12" fmla="*/ 848077 w 6078"/>
                  <a:gd name="T13" fmla="*/ 380582 h 5208"/>
                  <a:gd name="T14" fmla="*/ 657390 w 6078"/>
                  <a:gd name="T15" fmla="*/ 570873 h 5208"/>
                  <a:gd name="T16" fmla="*/ 657390 w 6078"/>
                  <a:gd name="T17" fmla="*/ 570873 h 5208"/>
                  <a:gd name="T18" fmla="*/ 189816 w 6078"/>
                  <a:gd name="T19" fmla="*/ 746359 h 5208"/>
                  <a:gd name="T20" fmla="*/ 0 w 6078"/>
                  <a:gd name="T21" fmla="*/ 936650 h 5208"/>
                  <a:gd name="T22" fmla="*/ 0 w 6078"/>
                  <a:gd name="T23" fmla="*/ 936650 h 5208"/>
                  <a:gd name="T24" fmla="*/ 1077511 w 6078"/>
                  <a:gd name="T25" fmla="*/ 1126505 h 5208"/>
                  <a:gd name="T26" fmla="*/ 1267327 w 6078"/>
                  <a:gd name="T27" fmla="*/ 1316796 h 5208"/>
                  <a:gd name="T28" fmla="*/ 1267327 w 6078"/>
                  <a:gd name="T29" fmla="*/ 1316796 h 5208"/>
                  <a:gd name="T30" fmla="*/ 720953 w 6078"/>
                  <a:gd name="T31" fmla="*/ 1506652 h 5208"/>
                  <a:gd name="T32" fmla="*/ 530701 w 6078"/>
                  <a:gd name="T33" fmla="*/ 1697378 h 5208"/>
                  <a:gd name="T34" fmla="*/ 530701 w 6078"/>
                  <a:gd name="T35" fmla="*/ 1697378 h 5208"/>
                  <a:gd name="T36" fmla="*/ 1227709 w 6078"/>
                  <a:gd name="T37" fmla="*/ 1887234 h 5208"/>
                  <a:gd name="T38" fmla="*/ 1037893 w 6078"/>
                  <a:gd name="T39" fmla="*/ 2077090 h 5208"/>
                  <a:gd name="T40" fmla="*/ 1037893 w 6078"/>
                  <a:gd name="T41" fmla="*/ 2077090 h 5208"/>
                  <a:gd name="T42" fmla="*/ 1639558 w 6078"/>
                  <a:gd name="T43" fmla="*/ 2267381 h 5208"/>
                  <a:gd name="T44" fmla="*/ 1829809 w 6078"/>
                  <a:gd name="T45" fmla="*/ 2077090 h 5208"/>
                  <a:gd name="T46" fmla="*/ 1829809 w 6078"/>
                  <a:gd name="T47" fmla="*/ 2077090 h 5208"/>
                  <a:gd name="T48" fmla="*/ 2273439 w 6078"/>
                  <a:gd name="T49" fmla="*/ 1887234 h 5208"/>
                  <a:gd name="T50" fmla="*/ 2463690 w 6078"/>
                  <a:gd name="T51" fmla="*/ 1697378 h 5208"/>
                  <a:gd name="T52" fmla="*/ 2463690 w 6078"/>
                  <a:gd name="T53" fmla="*/ 1697378 h 5208"/>
                  <a:gd name="T54" fmla="*/ 1861590 w 6078"/>
                  <a:gd name="T55" fmla="*/ 1506652 h 5208"/>
                  <a:gd name="T56" fmla="*/ 2051842 w 6078"/>
                  <a:gd name="T57" fmla="*/ 1316796 h 5208"/>
                  <a:gd name="T58" fmla="*/ 2051842 w 6078"/>
                  <a:gd name="T59" fmla="*/ 1316796 h 5208"/>
                  <a:gd name="T60" fmla="*/ 1687447 w 6078"/>
                  <a:gd name="T61" fmla="*/ 1126505 h 5208"/>
                  <a:gd name="T62" fmla="*/ 1701378 w 6078"/>
                  <a:gd name="T63" fmla="*/ 1126070 h 5208"/>
                  <a:gd name="T64" fmla="*/ 1524623 w 6078"/>
                  <a:gd name="T65" fmla="*/ 936650 h 5208"/>
                  <a:gd name="T66" fmla="*/ 1524623 w 6078"/>
                  <a:gd name="T67" fmla="*/ 936650 h 5208"/>
                  <a:gd name="T68" fmla="*/ 2455854 w 6078"/>
                  <a:gd name="T69" fmla="*/ 760729 h 5208"/>
                  <a:gd name="T70" fmla="*/ 2645670 w 6078"/>
                  <a:gd name="T71" fmla="*/ 570873 h 5208"/>
                  <a:gd name="T72" fmla="*/ 2645670 w 6078"/>
                  <a:gd name="T73" fmla="*/ 570873 h 520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078" h="5208">
                    <a:moveTo>
                      <a:pt x="5641" y="874"/>
                    </a:moveTo>
                    <a:lnTo>
                      <a:pt x="4986" y="874"/>
                    </a:lnTo>
                    <a:cubicBezTo>
                      <a:pt x="5227" y="874"/>
                      <a:pt x="5423" y="679"/>
                      <a:pt x="5423" y="438"/>
                    </a:cubicBezTo>
                    <a:cubicBezTo>
                      <a:pt x="5423" y="197"/>
                      <a:pt x="5227" y="0"/>
                      <a:pt x="4986" y="0"/>
                    </a:cubicBezTo>
                    <a:lnTo>
                      <a:pt x="3166" y="0"/>
                    </a:lnTo>
                    <a:cubicBezTo>
                      <a:pt x="2924" y="0"/>
                      <a:pt x="2730" y="197"/>
                      <a:pt x="2730" y="438"/>
                    </a:cubicBezTo>
                    <a:cubicBezTo>
                      <a:pt x="2730" y="679"/>
                      <a:pt x="2924" y="874"/>
                      <a:pt x="3166" y="874"/>
                    </a:cubicBezTo>
                    <a:lnTo>
                      <a:pt x="1948" y="874"/>
                    </a:lnTo>
                    <a:cubicBezTo>
                      <a:pt x="1706" y="874"/>
                      <a:pt x="1510" y="1069"/>
                      <a:pt x="1510" y="1311"/>
                    </a:cubicBezTo>
                    <a:cubicBezTo>
                      <a:pt x="1510" y="1492"/>
                      <a:pt x="1620" y="1647"/>
                      <a:pt x="1777" y="1714"/>
                    </a:cubicBezTo>
                    <a:lnTo>
                      <a:pt x="436" y="1714"/>
                    </a:lnTo>
                    <a:cubicBezTo>
                      <a:pt x="196" y="1714"/>
                      <a:pt x="0" y="1909"/>
                      <a:pt x="0" y="2151"/>
                    </a:cubicBezTo>
                    <a:cubicBezTo>
                      <a:pt x="0" y="2392"/>
                      <a:pt x="196" y="2587"/>
                      <a:pt x="436" y="2587"/>
                    </a:cubicBezTo>
                    <a:lnTo>
                      <a:pt x="2475" y="2587"/>
                    </a:lnTo>
                    <a:cubicBezTo>
                      <a:pt x="2716" y="2587"/>
                      <a:pt x="2911" y="2782"/>
                      <a:pt x="2911" y="3024"/>
                    </a:cubicBezTo>
                    <a:cubicBezTo>
                      <a:pt x="2911" y="3265"/>
                      <a:pt x="2716" y="3460"/>
                      <a:pt x="2475" y="3460"/>
                    </a:cubicBezTo>
                    <a:lnTo>
                      <a:pt x="1656" y="3460"/>
                    </a:lnTo>
                    <a:cubicBezTo>
                      <a:pt x="1414" y="3460"/>
                      <a:pt x="1219" y="3656"/>
                      <a:pt x="1219" y="3898"/>
                    </a:cubicBezTo>
                    <a:cubicBezTo>
                      <a:pt x="1219" y="4139"/>
                      <a:pt x="1414" y="4334"/>
                      <a:pt x="1656" y="4334"/>
                    </a:cubicBezTo>
                    <a:lnTo>
                      <a:pt x="2820" y="4334"/>
                    </a:lnTo>
                    <a:cubicBezTo>
                      <a:pt x="2579" y="4334"/>
                      <a:pt x="2384" y="4529"/>
                      <a:pt x="2384" y="4770"/>
                    </a:cubicBezTo>
                    <a:cubicBezTo>
                      <a:pt x="2384" y="5012"/>
                      <a:pt x="2579" y="5207"/>
                      <a:pt x="2820" y="5207"/>
                    </a:cubicBezTo>
                    <a:lnTo>
                      <a:pt x="3766" y="5207"/>
                    </a:lnTo>
                    <a:cubicBezTo>
                      <a:pt x="4008" y="5207"/>
                      <a:pt x="4203" y="5012"/>
                      <a:pt x="4203" y="4770"/>
                    </a:cubicBezTo>
                    <a:cubicBezTo>
                      <a:pt x="4203" y="4529"/>
                      <a:pt x="4008" y="4334"/>
                      <a:pt x="3766" y="4334"/>
                    </a:cubicBezTo>
                    <a:lnTo>
                      <a:pt x="5222" y="4334"/>
                    </a:lnTo>
                    <a:cubicBezTo>
                      <a:pt x="5464" y="4334"/>
                      <a:pt x="5659" y="4139"/>
                      <a:pt x="5659" y="3898"/>
                    </a:cubicBezTo>
                    <a:cubicBezTo>
                      <a:pt x="5659" y="3656"/>
                      <a:pt x="5464" y="3460"/>
                      <a:pt x="5222" y="3460"/>
                    </a:cubicBezTo>
                    <a:lnTo>
                      <a:pt x="4276" y="3460"/>
                    </a:lnTo>
                    <a:cubicBezTo>
                      <a:pt x="4518" y="3460"/>
                      <a:pt x="4713" y="3265"/>
                      <a:pt x="4713" y="3024"/>
                    </a:cubicBezTo>
                    <a:cubicBezTo>
                      <a:pt x="4713" y="2782"/>
                      <a:pt x="4518" y="2587"/>
                      <a:pt x="4276" y="2587"/>
                    </a:cubicBezTo>
                    <a:lnTo>
                      <a:pt x="3876" y="2587"/>
                    </a:lnTo>
                    <a:cubicBezTo>
                      <a:pt x="3887" y="2587"/>
                      <a:pt x="3897" y="2586"/>
                      <a:pt x="3908" y="2586"/>
                    </a:cubicBezTo>
                    <a:cubicBezTo>
                      <a:pt x="3682" y="2569"/>
                      <a:pt x="3502" y="2381"/>
                      <a:pt x="3502" y="2151"/>
                    </a:cubicBezTo>
                    <a:cubicBezTo>
                      <a:pt x="3502" y="1969"/>
                      <a:pt x="3614" y="1813"/>
                      <a:pt x="3773" y="1747"/>
                    </a:cubicBezTo>
                    <a:lnTo>
                      <a:pt x="5641" y="1747"/>
                    </a:lnTo>
                    <a:cubicBezTo>
                      <a:pt x="5882" y="1747"/>
                      <a:pt x="6077" y="1552"/>
                      <a:pt x="6077" y="1311"/>
                    </a:cubicBezTo>
                    <a:cubicBezTo>
                      <a:pt x="6077" y="1069"/>
                      <a:pt x="5882" y="874"/>
                      <a:pt x="5641" y="874"/>
                    </a:cubicBezTo>
                  </a:path>
                </a:pathLst>
              </a:custGeom>
              <a:solidFill>
                <a:srgbClr val="049E4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27" name="Freeform 42">
                <a:extLst>
                  <a:ext uri="{FF2B5EF4-FFF2-40B4-BE49-F238E27FC236}">
                    <a16:creationId xmlns="" xmlns:a16="http://schemas.microsoft.com/office/drawing/2014/main" id="{3570B2B3-6FD2-5243-983F-811385428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0458" y="48672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4" y="173"/>
                      <a:pt x="86" y="173"/>
                    </a:cubicBezTo>
                    <a:cubicBezTo>
                      <a:pt x="38" y="173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28" name="Freeform 43">
                <a:extLst>
                  <a:ext uri="{FF2B5EF4-FFF2-40B4-BE49-F238E27FC236}">
                    <a16:creationId xmlns="" xmlns:a16="http://schemas.microsoft.com/office/drawing/2014/main" id="{B3D6CC90-CEE8-7A4C-85B2-339439D6F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9049" y="5714099"/>
                <a:ext cx="76810" cy="74889"/>
              </a:xfrm>
              <a:custGeom>
                <a:avLst/>
                <a:gdLst>
                  <a:gd name="T0" fmla="*/ 76371 w 175"/>
                  <a:gd name="T1" fmla="*/ 37014 h 174"/>
                  <a:gd name="T2" fmla="*/ 76371 w 175"/>
                  <a:gd name="T3" fmla="*/ 37014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014 h 174"/>
                  <a:gd name="T10" fmla="*/ 0 w 175"/>
                  <a:gd name="T11" fmla="*/ 37014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5"/>
                      <a:pt x="135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="" xmlns:a16="http://schemas.microsoft.com/office/drawing/2014/main" id="{69D82941-3D0E-3B47-86EF-1B6916D41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2420" y="6954580"/>
                <a:ext cx="74890" cy="74889"/>
              </a:xfrm>
              <a:custGeom>
                <a:avLst/>
                <a:gdLst>
                  <a:gd name="T0" fmla="*/ 74457 w 173"/>
                  <a:gd name="T1" fmla="*/ 37445 h 174"/>
                  <a:gd name="T2" fmla="*/ 74457 w 173"/>
                  <a:gd name="T3" fmla="*/ 37445 h 174"/>
                  <a:gd name="T4" fmla="*/ 37229 w 173"/>
                  <a:gd name="T5" fmla="*/ 74459 h 174"/>
                  <a:gd name="T6" fmla="*/ 37229 w 173"/>
                  <a:gd name="T7" fmla="*/ 74459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229 w 173"/>
                  <a:gd name="T13" fmla="*/ 0 h 174"/>
                  <a:gd name="T14" fmla="*/ 37229 w 173"/>
                  <a:gd name="T15" fmla="*/ 0 h 174"/>
                  <a:gd name="T16" fmla="*/ 74457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6" y="173"/>
                    </a:cubicBezTo>
                    <a:cubicBezTo>
                      <a:pt x="37" y="173"/>
                      <a:pt x="0" y="135"/>
                      <a:pt x="0" y="87"/>
                    </a:cubicBezTo>
                    <a:cubicBezTo>
                      <a:pt x="0" y="40"/>
                      <a:pt x="37" y="0"/>
                      <a:pt x="86" y="0"/>
                    </a:cubicBezTo>
                    <a:cubicBezTo>
                      <a:pt x="134" y="0"/>
                      <a:pt x="172" y="40"/>
                      <a:pt x="172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0" name="Freeform 45">
                <a:extLst>
                  <a:ext uri="{FF2B5EF4-FFF2-40B4-BE49-F238E27FC236}">
                    <a16:creationId xmlns="" xmlns:a16="http://schemas.microsoft.com/office/drawing/2014/main" id="{8942FD7E-0BF3-5049-B909-730D8A111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49" y="5491350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1" name="Freeform 46">
                <a:extLst>
                  <a:ext uri="{FF2B5EF4-FFF2-40B4-BE49-F238E27FC236}">
                    <a16:creationId xmlns="" xmlns:a16="http://schemas.microsoft.com/office/drawing/2014/main" id="{EFA86E42-69D3-354E-BB41-CFC33E318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533" y="5074655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6"/>
                      <a:pt x="135" y="174"/>
                      <a:pt x="87" y="174"/>
                    </a:cubicBezTo>
                    <a:cubicBezTo>
                      <a:pt x="39" y="174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2" name="Freeform 47">
                <a:extLst>
                  <a:ext uri="{FF2B5EF4-FFF2-40B4-BE49-F238E27FC236}">
                    <a16:creationId xmlns="" xmlns:a16="http://schemas.microsoft.com/office/drawing/2014/main" id="{49DC0A5D-2FB5-3E4A-B46F-534F44B71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566" y="5639209"/>
                <a:ext cx="74889" cy="74890"/>
              </a:xfrm>
              <a:custGeom>
                <a:avLst/>
                <a:gdLst>
                  <a:gd name="T0" fmla="*/ 74459 w 174"/>
                  <a:gd name="T1" fmla="*/ 37229 h 173"/>
                  <a:gd name="T2" fmla="*/ 74459 w 174"/>
                  <a:gd name="T3" fmla="*/ 37229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229 h 173"/>
                  <a:gd name="T10" fmla="*/ 0 w 174"/>
                  <a:gd name="T11" fmla="*/ 37229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229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8" y="172"/>
                      <a:pt x="0" y="133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3" name="Freeform 48">
                <a:extLst>
                  <a:ext uri="{FF2B5EF4-FFF2-40B4-BE49-F238E27FC236}">
                    <a16:creationId xmlns="" xmlns:a16="http://schemas.microsoft.com/office/drawing/2014/main" id="{7E483029-85D8-A14D-8373-D938701FB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6942" y="6188401"/>
                <a:ext cx="74889" cy="74890"/>
              </a:xfrm>
              <a:custGeom>
                <a:avLst/>
                <a:gdLst>
                  <a:gd name="T0" fmla="*/ 74456 w 173"/>
                  <a:gd name="T1" fmla="*/ 37015 h 174"/>
                  <a:gd name="T2" fmla="*/ 74456 w 173"/>
                  <a:gd name="T3" fmla="*/ 3701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015 h 174"/>
                  <a:gd name="T10" fmla="*/ 0 w 173"/>
                  <a:gd name="T11" fmla="*/ 3701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4" name="Freeform 49">
                <a:extLst>
                  <a:ext uri="{FF2B5EF4-FFF2-40B4-BE49-F238E27FC236}">
                    <a16:creationId xmlns="" xmlns:a16="http://schemas.microsoft.com/office/drawing/2014/main" id="{A8E8CF85-950E-554B-A99B-C0BCE9BDF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772" y="6247928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228 w 173"/>
                  <a:gd name="T5" fmla="*/ 76371 h 175"/>
                  <a:gd name="T6" fmla="*/ 37228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8 w 173"/>
                  <a:gd name="T13" fmla="*/ 0 h 175"/>
                  <a:gd name="T14" fmla="*/ 37228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6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5" name="Freeform 50">
                <a:extLst>
                  <a:ext uri="{FF2B5EF4-FFF2-40B4-BE49-F238E27FC236}">
                    <a16:creationId xmlns="" xmlns:a16="http://schemas.microsoft.com/office/drawing/2014/main" id="{A01C5498-7C67-CB44-9577-C0434F932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533" y="6507162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445 w 174"/>
                  <a:gd name="T5" fmla="*/ 74457 h 173"/>
                  <a:gd name="T6" fmla="*/ 37445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5" y="172"/>
                      <a:pt x="87" y="172"/>
                    </a:cubicBezTo>
                    <a:cubicBezTo>
                      <a:pt x="39" y="172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6" name="Freeform 51">
                <a:extLst>
                  <a:ext uri="{FF2B5EF4-FFF2-40B4-BE49-F238E27FC236}">
                    <a16:creationId xmlns="" xmlns:a16="http://schemas.microsoft.com/office/drawing/2014/main" id="{58ECE3D0-1FE2-B540-817C-808DDE925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7257" y="694113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4" y="173"/>
                      <a:pt x="86" y="173"/>
                    </a:cubicBezTo>
                    <a:cubicBezTo>
                      <a:pt x="39" y="173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1B764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7" name="Freeform 52">
                <a:extLst>
                  <a:ext uri="{FF2B5EF4-FFF2-40B4-BE49-F238E27FC236}">
                    <a16:creationId xmlns="" xmlns:a16="http://schemas.microsoft.com/office/drawing/2014/main" id="{DA1553F7-E630-9C42-97F8-EDA4C9B6F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8390" y="5066974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8" name="Freeform 53">
                <a:extLst>
                  <a:ext uri="{FF2B5EF4-FFF2-40B4-BE49-F238E27FC236}">
                    <a16:creationId xmlns="" xmlns:a16="http://schemas.microsoft.com/office/drawing/2014/main" id="{C846B20A-52E2-AE41-BA2E-51D3D29F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9920" y="6789439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2"/>
                      <a:pt x="24" y="0"/>
                      <a:pt x="53" y="0"/>
                    </a:cubicBezTo>
                    <a:cubicBezTo>
                      <a:pt x="81" y="0"/>
                      <a:pt x="105" y="22"/>
                      <a:pt x="105" y="5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39" name="Freeform 54">
                <a:extLst>
                  <a:ext uri="{FF2B5EF4-FFF2-40B4-BE49-F238E27FC236}">
                    <a16:creationId xmlns="" xmlns:a16="http://schemas.microsoft.com/office/drawing/2014/main" id="{05A4C3EA-99A5-8148-BD87-11ECE2BFD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597" y="548366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2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2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0" name="Freeform 55">
                <a:extLst>
                  <a:ext uri="{FF2B5EF4-FFF2-40B4-BE49-F238E27FC236}">
                    <a16:creationId xmlns="" xmlns:a16="http://schemas.microsoft.com/office/drawing/2014/main" id="{979DC4A5-9261-2C45-A01C-FA77CFD97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676" y="6242167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1" name="Freeform 56">
                <a:extLst>
                  <a:ext uri="{FF2B5EF4-FFF2-40B4-BE49-F238E27FC236}">
                    <a16:creationId xmlns="" xmlns:a16="http://schemas.microsoft.com/office/drawing/2014/main" id="{9059E57F-9105-0D48-9391-94C55829A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3647" y="6090468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3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2" name="Freeform 57">
                <a:extLst>
                  <a:ext uri="{FF2B5EF4-FFF2-40B4-BE49-F238E27FC236}">
                    <a16:creationId xmlns="" xmlns:a16="http://schemas.microsoft.com/office/drawing/2014/main" id="{38041AD4-F922-8741-BEE5-0FCEE4C1C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7781" y="6484118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2" y="104"/>
                      <a:pt x="53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2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3" name="Freeform 58">
                <a:extLst>
                  <a:ext uri="{FF2B5EF4-FFF2-40B4-BE49-F238E27FC236}">
                    <a16:creationId xmlns="" xmlns:a16="http://schemas.microsoft.com/office/drawing/2014/main" id="{98BFBD76-6B3F-C546-A295-A02BE8418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9963" y="5328128"/>
                <a:ext cx="46086" cy="46086"/>
              </a:xfrm>
              <a:custGeom>
                <a:avLst/>
                <a:gdLst>
                  <a:gd name="T0" fmla="*/ 45651 w 106"/>
                  <a:gd name="T1" fmla="*/ 22608 h 106"/>
                  <a:gd name="T2" fmla="*/ 45651 w 106"/>
                  <a:gd name="T3" fmla="*/ 22608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2608 h 106"/>
                  <a:gd name="T10" fmla="*/ 0 w 106"/>
                  <a:gd name="T11" fmla="*/ 22608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2"/>
                      <a:pt x="81" y="105"/>
                      <a:pt x="53" y="105"/>
                    </a:cubicBezTo>
                    <a:cubicBezTo>
                      <a:pt x="23" y="105"/>
                      <a:pt x="0" y="82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4" name="Freeform 59">
                <a:extLst>
                  <a:ext uri="{FF2B5EF4-FFF2-40B4-BE49-F238E27FC236}">
                    <a16:creationId xmlns="" xmlns:a16="http://schemas.microsoft.com/office/drawing/2014/main" id="{6410113E-8E15-EB47-BD36-59F505CEE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9512" y="5506712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3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5" name="Freeform 60">
                <a:extLst>
                  <a:ext uri="{FF2B5EF4-FFF2-40B4-BE49-F238E27FC236}">
                    <a16:creationId xmlns="" xmlns:a16="http://schemas.microsoft.com/office/drawing/2014/main" id="{AD7AC02F-953F-A549-B443-50F67FC02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5189" y="6090468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6" name="Freeform 61">
                <a:extLst>
                  <a:ext uri="{FF2B5EF4-FFF2-40B4-BE49-F238E27FC236}">
                    <a16:creationId xmlns="" xmlns:a16="http://schemas.microsoft.com/office/drawing/2014/main" id="{70619329-C57C-2A48-AD1E-04F684A7D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3300" y="6992985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1" y="104"/>
                      <a:pt x="52" y="104"/>
                    </a:cubicBezTo>
                    <a:cubicBezTo>
                      <a:pt x="23" y="104"/>
                      <a:pt x="0" y="8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7" name="Freeform 62">
                <a:extLst>
                  <a:ext uri="{FF2B5EF4-FFF2-40B4-BE49-F238E27FC236}">
                    <a16:creationId xmlns="" xmlns:a16="http://schemas.microsoft.com/office/drawing/2014/main" id="{9F64D610-80FC-AB48-A08C-ACC497D7B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290" y="6812482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8" name="Freeform 63">
                <a:extLst>
                  <a:ext uri="{FF2B5EF4-FFF2-40B4-BE49-F238E27FC236}">
                    <a16:creationId xmlns="" xmlns:a16="http://schemas.microsoft.com/office/drawing/2014/main" id="{E868BD03-C75E-AB44-B61F-1E0A5BBF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0541" y="5105379"/>
                <a:ext cx="539591" cy="261154"/>
              </a:xfrm>
              <a:custGeom>
                <a:avLst/>
                <a:gdLst>
                  <a:gd name="T0" fmla="*/ 408292 w 1237"/>
                  <a:gd name="T1" fmla="*/ 260719 h 600"/>
                  <a:gd name="T2" fmla="*/ 131299 w 1237"/>
                  <a:gd name="T3" fmla="*/ 260719 h 600"/>
                  <a:gd name="T4" fmla="*/ 131299 w 1237"/>
                  <a:gd name="T5" fmla="*/ 260719 h 600"/>
                  <a:gd name="T6" fmla="*/ 0 w 1237"/>
                  <a:gd name="T7" fmla="*/ 129706 h 600"/>
                  <a:gd name="T8" fmla="*/ 0 w 1237"/>
                  <a:gd name="T9" fmla="*/ 129706 h 600"/>
                  <a:gd name="T10" fmla="*/ 0 w 1237"/>
                  <a:gd name="T11" fmla="*/ 129706 h 600"/>
                  <a:gd name="T12" fmla="*/ 131299 w 1237"/>
                  <a:gd name="T13" fmla="*/ 0 h 600"/>
                  <a:gd name="T14" fmla="*/ 408292 w 1237"/>
                  <a:gd name="T15" fmla="*/ 0 h 600"/>
                  <a:gd name="T16" fmla="*/ 408292 w 1237"/>
                  <a:gd name="T17" fmla="*/ 0 h 600"/>
                  <a:gd name="T18" fmla="*/ 539155 w 1237"/>
                  <a:gd name="T19" fmla="*/ 129706 h 600"/>
                  <a:gd name="T20" fmla="*/ 539155 w 1237"/>
                  <a:gd name="T21" fmla="*/ 129706 h 600"/>
                  <a:gd name="T22" fmla="*/ 539155 w 1237"/>
                  <a:gd name="T23" fmla="*/ 129706 h 600"/>
                  <a:gd name="T24" fmla="*/ 408292 w 1237"/>
                  <a:gd name="T25" fmla="*/ 260719 h 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37" h="600">
                    <a:moveTo>
                      <a:pt x="936" y="599"/>
                    </a:moveTo>
                    <a:lnTo>
                      <a:pt x="301" y="599"/>
                    </a:lnTo>
                    <a:cubicBezTo>
                      <a:pt x="135" y="599"/>
                      <a:pt x="0" y="464"/>
                      <a:pt x="0" y="298"/>
                    </a:cubicBezTo>
                    <a:cubicBezTo>
                      <a:pt x="0" y="133"/>
                      <a:pt x="135" y="0"/>
                      <a:pt x="301" y="0"/>
                    </a:cubicBezTo>
                    <a:lnTo>
                      <a:pt x="936" y="0"/>
                    </a:lnTo>
                    <a:cubicBezTo>
                      <a:pt x="1101" y="0"/>
                      <a:pt x="1236" y="133"/>
                      <a:pt x="1236" y="298"/>
                    </a:cubicBezTo>
                    <a:cubicBezTo>
                      <a:pt x="1236" y="464"/>
                      <a:pt x="1101" y="599"/>
                      <a:pt x="936" y="599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49" name="Freeform 64">
                <a:extLst>
                  <a:ext uri="{FF2B5EF4-FFF2-40B4-BE49-F238E27FC236}">
                    <a16:creationId xmlns="" xmlns:a16="http://schemas.microsoft.com/office/drawing/2014/main" id="{ECF155EF-4A67-AB42-81C7-271994053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385" y="6908494"/>
                <a:ext cx="914039" cy="522308"/>
              </a:xfrm>
              <a:custGeom>
                <a:avLst/>
                <a:gdLst>
                  <a:gd name="T0" fmla="*/ 783524 w 2101"/>
                  <a:gd name="T1" fmla="*/ 260719 h 1200"/>
                  <a:gd name="T2" fmla="*/ 406771 w 2101"/>
                  <a:gd name="T3" fmla="*/ 260719 h 1200"/>
                  <a:gd name="T4" fmla="*/ 406771 w 2101"/>
                  <a:gd name="T5" fmla="*/ 260719 h 1200"/>
                  <a:gd name="T6" fmla="*/ 537286 w 2101"/>
                  <a:gd name="T7" fmla="*/ 130142 h 1200"/>
                  <a:gd name="T8" fmla="*/ 537286 w 2101"/>
                  <a:gd name="T9" fmla="*/ 130142 h 1200"/>
                  <a:gd name="T10" fmla="*/ 406771 w 2101"/>
                  <a:gd name="T11" fmla="*/ 0 h 1200"/>
                  <a:gd name="T12" fmla="*/ 130515 w 2101"/>
                  <a:gd name="T13" fmla="*/ 0 h 1200"/>
                  <a:gd name="T14" fmla="*/ 130515 w 2101"/>
                  <a:gd name="T15" fmla="*/ 0 h 1200"/>
                  <a:gd name="T16" fmla="*/ 0 w 2101"/>
                  <a:gd name="T17" fmla="*/ 130142 h 1200"/>
                  <a:gd name="T18" fmla="*/ 0 w 2101"/>
                  <a:gd name="T19" fmla="*/ 130142 h 1200"/>
                  <a:gd name="T20" fmla="*/ 130515 w 2101"/>
                  <a:gd name="T21" fmla="*/ 260719 h 1200"/>
                  <a:gd name="T22" fmla="*/ 226226 w 2101"/>
                  <a:gd name="T23" fmla="*/ 260719 h 1200"/>
                  <a:gd name="T24" fmla="*/ 226226 w 2101"/>
                  <a:gd name="T25" fmla="*/ 260719 h 1200"/>
                  <a:gd name="T26" fmla="*/ 95711 w 2101"/>
                  <a:gd name="T27" fmla="*/ 391296 h 1200"/>
                  <a:gd name="T28" fmla="*/ 95711 w 2101"/>
                  <a:gd name="T29" fmla="*/ 391296 h 1200"/>
                  <a:gd name="T30" fmla="*/ 226226 w 2101"/>
                  <a:gd name="T31" fmla="*/ 521873 h 1200"/>
                  <a:gd name="T32" fmla="*/ 783524 w 2101"/>
                  <a:gd name="T33" fmla="*/ 521873 h 1200"/>
                  <a:gd name="T34" fmla="*/ 783524 w 2101"/>
                  <a:gd name="T35" fmla="*/ 521873 h 1200"/>
                  <a:gd name="T36" fmla="*/ 913604 w 2101"/>
                  <a:gd name="T37" fmla="*/ 391296 h 1200"/>
                  <a:gd name="T38" fmla="*/ 913604 w 2101"/>
                  <a:gd name="T39" fmla="*/ 391296 h 1200"/>
                  <a:gd name="T40" fmla="*/ 783524 w 2101"/>
                  <a:gd name="T41" fmla="*/ 260719 h 12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01" h="1200">
                    <a:moveTo>
                      <a:pt x="1801" y="599"/>
                    </a:moveTo>
                    <a:lnTo>
                      <a:pt x="935" y="599"/>
                    </a:lnTo>
                    <a:cubicBezTo>
                      <a:pt x="1101" y="599"/>
                      <a:pt x="1235" y="465"/>
                      <a:pt x="1235" y="299"/>
                    </a:cubicBezTo>
                    <a:cubicBezTo>
                      <a:pt x="1235" y="134"/>
                      <a:pt x="1101" y="0"/>
                      <a:pt x="935" y="0"/>
                    </a:cubicBezTo>
                    <a:lnTo>
                      <a:pt x="300" y="0"/>
                    </a:ln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65"/>
                      <a:pt x="134" y="599"/>
                      <a:pt x="300" y="599"/>
                    </a:cubicBezTo>
                    <a:lnTo>
                      <a:pt x="520" y="599"/>
                    </a:lnTo>
                    <a:cubicBezTo>
                      <a:pt x="354" y="599"/>
                      <a:pt x="220" y="733"/>
                      <a:pt x="220" y="899"/>
                    </a:cubicBezTo>
                    <a:cubicBezTo>
                      <a:pt x="220" y="1065"/>
                      <a:pt x="354" y="1199"/>
                      <a:pt x="520" y="1199"/>
                    </a:cubicBezTo>
                    <a:lnTo>
                      <a:pt x="1801" y="1199"/>
                    </a:lnTo>
                    <a:cubicBezTo>
                      <a:pt x="1967" y="1199"/>
                      <a:pt x="2100" y="1065"/>
                      <a:pt x="2100" y="899"/>
                    </a:cubicBezTo>
                    <a:cubicBezTo>
                      <a:pt x="2100" y="733"/>
                      <a:pt x="1967" y="599"/>
                      <a:pt x="1801" y="599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50" name="Freeform 65">
                <a:extLst>
                  <a:ext uri="{FF2B5EF4-FFF2-40B4-BE49-F238E27FC236}">
                    <a16:creationId xmlns="" xmlns:a16="http://schemas.microsoft.com/office/drawing/2014/main" id="{C575B7D1-0C47-504B-BA6C-2B087A199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3888" y="5790909"/>
                <a:ext cx="537670" cy="261154"/>
              </a:xfrm>
              <a:custGeom>
                <a:avLst/>
                <a:gdLst>
                  <a:gd name="T0" fmla="*/ 406733 w 1236"/>
                  <a:gd name="T1" fmla="*/ 260719 h 601"/>
                  <a:gd name="T2" fmla="*/ 130067 w 1236"/>
                  <a:gd name="T3" fmla="*/ 260719 h 601"/>
                  <a:gd name="T4" fmla="*/ 130067 w 1236"/>
                  <a:gd name="T5" fmla="*/ 260719 h 601"/>
                  <a:gd name="T6" fmla="*/ 0 w 1236"/>
                  <a:gd name="T7" fmla="*/ 130794 h 601"/>
                  <a:gd name="T8" fmla="*/ 0 w 1236"/>
                  <a:gd name="T9" fmla="*/ 130794 h 601"/>
                  <a:gd name="T10" fmla="*/ 130067 w 1236"/>
                  <a:gd name="T11" fmla="*/ 0 h 601"/>
                  <a:gd name="T12" fmla="*/ 406733 w 1236"/>
                  <a:gd name="T13" fmla="*/ 0 h 601"/>
                  <a:gd name="T14" fmla="*/ 406733 w 1236"/>
                  <a:gd name="T15" fmla="*/ 0 h 601"/>
                  <a:gd name="T16" fmla="*/ 537235 w 1236"/>
                  <a:gd name="T17" fmla="*/ 130794 h 601"/>
                  <a:gd name="T18" fmla="*/ 537235 w 1236"/>
                  <a:gd name="T19" fmla="*/ 130794 h 601"/>
                  <a:gd name="T20" fmla="*/ 406733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5" y="600"/>
                    </a:moveTo>
                    <a:lnTo>
                      <a:pt x="299" y="600"/>
                    </a:lnTo>
                    <a:cubicBezTo>
                      <a:pt x="135" y="600"/>
                      <a:pt x="0" y="465"/>
                      <a:pt x="0" y="301"/>
                    </a:cubicBezTo>
                    <a:cubicBezTo>
                      <a:pt x="0" y="135"/>
                      <a:pt x="135" y="0"/>
                      <a:pt x="299" y="0"/>
                    </a:cubicBezTo>
                    <a:lnTo>
                      <a:pt x="935" y="0"/>
                    </a:lnTo>
                    <a:cubicBezTo>
                      <a:pt x="1101" y="0"/>
                      <a:pt x="1235" y="135"/>
                      <a:pt x="1235" y="301"/>
                    </a:cubicBezTo>
                    <a:cubicBezTo>
                      <a:pt x="1235" y="465"/>
                      <a:pt x="1101" y="600"/>
                      <a:pt x="935" y="60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</p:grpSp>
        <p:grpSp>
          <p:nvGrpSpPr>
            <p:cNvPr id="5" name="Group 6">
              <a:extLst>
                <a:ext uri="{FF2B5EF4-FFF2-40B4-BE49-F238E27FC236}">
                  <a16:creationId xmlns="" xmlns:a16="http://schemas.microsoft.com/office/drawing/2014/main" id="{8ECE51ED-E6D1-A542-9C64-CEF7D040CA6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619297" y="-518940"/>
              <a:ext cx="2960218" cy="2568925"/>
              <a:chOff x="7790456" y="-543997"/>
              <a:chExt cx="2761319" cy="2396472"/>
            </a:xfrm>
          </p:grpSpPr>
          <p:sp>
            <p:nvSpPr>
              <p:cNvPr id="6" name="Freeform 166">
                <a:extLst>
                  <a:ext uri="{FF2B5EF4-FFF2-40B4-BE49-F238E27FC236}">
                    <a16:creationId xmlns="" xmlns:a16="http://schemas.microsoft.com/office/drawing/2014/main" id="{20FB4A95-78A8-434E-81EF-F9777D823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8388" y="-543997"/>
                <a:ext cx="2603859" cy="2396472"/>
              </a:xfrm>
              <a:custGeom>
                <a:avLst/>
                <a:gdLst>
                  <a:gd name="T0" fmla="*/ 2100336 w 5978"/>
                  <a:gd name="T1" fmla="*/ 1767082 h 5502"/>
                  <a:gd name="T2" fmla="*/ 1950499 w 5978"/>
                  <a:gd name="T3" fmla="*/ 1641640 h 5502"/>
                  <a:gd name="T4" fmla="*/ 2100336 w 5978"/>
                  <a:gd name="T5" fmla="*/ 1517069 h 5502"/>
                  <a:gd name="T6" fmla="*/ 2302006 w 5978"/>
                  <a:gd name="T7" fmla="*/ 1517069 h 5502"/>
                  <a:gd name="T8" fmla="*/ 2452279 w 5978"/>
                  <a:gd name="T9" fmla="*/ 1359395 h 5502"/>
                  <a:gd name="T10" fmla="*/ 2453151 w 5978"/>
                  <a:gd name="T11" fmla="*/ 1202156 h 5502"/>
                  <a:gd name="T12" fmla="*/ 2603423 w 5978"/>
                  <a:gd name="T13" fmla="*/ 1044918 h 5502"/>
                  <a:gd name="T14" fmla="*/ 2453151 w 5978"/>
                  <a:gd name="T15" fmla="*/ 887243 h 5502"/>
                  <a:gd name="T16" fmla="*/ 2034564 w 5978"/>
                  <a:gd name="T17" fmla="*/ 887243 h 5502"/>
                  <a:gd name="T18" fmla="*/ 1884291 w 5978"/>
                  <a:gd name="T19" fmla="*/ 1044918 h 5502"/>
                  <a:gd name="T20" fmla="*/ 1348536 w 5978"/>
                  <a:gd name="T21" fmla="*/ 1202156 h 5502"/>
                  <a:gd name="T22" fmla="*/ 1498809 w 5978"/>
                  <a:gd name="T23" fmla="*/ 1044918 h 5502"/>
                  <a:gd name="T24" fmla="*/ 1348536 w 5978"/>
                  <a:gd name="T25" fmla="*/ 887243 h 5502"/>
                  <a:gd name="T26" fmla="*/ 953471 w 5978"/>
                  <a:gd name="T27" fmla="*/ 887243 h 5502"/>
                  <a:gd name="T28" fmla="*/ 963053 w 5978"/>
                  <a:gd name="T29" fmla="*/ 886808 h 5502"/>
                  <a:gd name="T30" fmla="*/ 849804 w 5978"/>
                  <a:gd name="T31" fmla="*/ 758317 h 5502"/>
                  <a:gd name="T32" fmla="*/ 963053 w 5978"/>
                  <a:gd name="T33" fmla="*/ 629825 h 5502"/>
                  <a:gd name="T34" fmla="*/ 1223091 w 5978"/>
                  <a:gd name="T35" fmla="*/ 628954 h 5502"/>
                  <a:gd name="T36" fmla="*/ 1373364 w 5978"/>
                  <a:gd name="T37" fmla="*/ 471716 h 5502"/>
                  <a:gd name="T38" fmla="*/ 1223091 w 5978"/>
                  <a:gd name="T39" fmla="*/ 314041 h 5502"/>
                  <a:gd name="T40" fmla="*/ 1093290 w 5978"/>
                  <a:gd name="T41" fmla="*/ 314041 h 5502"/>
                  <a:gd name="T42" fmla="*/ 1243127 w 5978"/>
                  <a:gd name="T43" fmla="*/ 157239 h 5502"/>
                  <a:gd name="T44" fmla="*/ 727843 w 5978"/>
                  <a:gd name="T45" fmla="*/ 0 h 5502"/>
                  <a:gd name="T46" fmla="*/ 577571 w 5978"/>
                  <a:gd name="T47" fmla="*/ 157239 h 5502"/>
                  <a:gd name="T48" fmla="*/ 727843 w 5978"/>
                  <a:gd name="T49" fmla="*/ 314041 h 5502"/>
                  <a:gd name="T50" fmla="*/ 371980 w 5978"/>
                  <a:gd name="T51" fmla="*/ 314041 h 5502"/>
                  <a:gd name="T52" fmla="*/ 221707 w 5978"/>
                  <a:gd name="T53" fmla="*/ 471716 h 5502"/>
                  <a:gd name="T54" fmla="*/ 534013 w 5978"/>
                  <a:gd name="T55" fmla="*/ 628954 h 5502"/>
                  <a:gd name="T56" fmla="*/ 531400 w 5978"/>
                  <a:gd name="T57" fmla="*/ 629390 h 5502"/>
                  <a:gd name="T58" fmla="*/ 651183 w 5978"/>
                  <a:gd name="T59" fmla="*/ 758317 h 5502"/>
                  <a:gd name="T60" fmla="*/ 531400 w 5978"/>
                  <a:gd name="T61" fmla="*/ 887243 h 5502"/>
                  <a:gd name="T62" fmla="*/ 534013 w 5978"/>
                  <a:gd name="T63" fmla="*/ 887243 h 5502"/>
                  <a:gd name="T64" fmla="*/ 149837 w 5978"/>
                  <a:gd name="T65" fmla="*/ 887243 h 5502"/>
                  <a:gd name="T66" fmla="*/ 0 w 5978"/>
                  <a:gd name="T67" fmla="*/ 1044918 h 5502"/>
                  <a:gd name="T68" fmla="*/ 727843 w 5978"/>
                  <a:gd name="T69" fmla="*/ 1202156 h 5502"/>
                  <a:gd name="T70" fmla="*/ 577571 w 5978"/>
                  <a:gd name="T71" fmla="*/ 1359395 h 5502"/>
                  <a:gd name="T72" fmla="*/ 727843 w 5978"/>
                  <a:gd name="T73" fmla="*/ 1517069 h 5502"/>
                  <a:gd name="T74" fmla="*/ 1061928 w 5978"/>
                  <a:gd name="T75" fmla="*/ 1517069 h 5502"/>
                  <a:gd name="T76" fmla="*/ 1212201 w 5978"/>
                  <a:gd name="T77" fmla="*/ 1641640 h 5502"/>
                  <a:gd name="T78" fmla="*/ 848933 w 5978"/>
                  <a:gd name="T79" fmla="*/ 1767082 h 5502"/>
                  <a:gd name="T80" fmla="*/ 698660 w 5978"/>
                  <a:gd name="T81" fmla="*/ 1924321 h 5502"/>
                  <a:gd name="T82" fmla="*/ 848933 w 5978"/>
                  <a:gd name="T83" fmla="*/ 2081124 h 5502"/>
                  <a:gd name="T84" fmla="*/ 1801097 w 5978"/>
                  <a:gd name="T85" fmla="*/ 2081124 h 5502"/>
                  <a:gd name="T86" fmla="*/ 1651260 w 5978"/>
                  <a:gd name="T87" fmla="*/ 2238362 h 5502"/>
                  <a:gd name="T88" fmla="*/ 2220119 w 5978"/>
                  <a:gd name="T89" fmla="*/ 2396036 h 5502"/>
                  <a:gd name="T90" fmla="*/ 2369956 w 5978"/>
                  <a:gd name="T91" fmla="*/ 2238362 h 5502"/>
                  <a:gd name="T92" fmla="*/ 2220119 w 5978"/>
                  <a:gd name="T93" fmla="*/ 2081124 h 5502"/>
                  <a:gd name="T94" fmla="*/ 2453151 w 5978"/>
                  <a:gd name="T95" fmla="*/ 2081124 h 5502"/>
                  <a:gd name="T96" fmla="*/ 2603423 w 5978"/>
                  <a:gd name="T97" fmla="*/ 1924321 h 550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5978" h="5502">
                    <a:moveTo>
                      <a:pt x="5632" y="4057"/>
                    </a:moveTo>
                    <a:lnTo>
                      <a:pt x="4822" y="4057"/>
                    </a:lnTo>
                    <a:cubicBezTo>
                      <a:pt x="4632" y="4057"/>
                      <a:pt x="4478" y="3928"/>
                      <a:pt x="4478" y="3769"/>
                    </a:cubicBezTo>
                    <a:cubicBezTo>
                      <a:pt x="4478" y="3611"/>
                      <a:pt x="4632" y="3483"/>
                      <a:pt x="4822" y="3483"/>
                    </a:cubicBezTo>
                    <a:lnTo>
                      <a:pt x="5285" y="3483"/>
                    </a:lnTo>
                    <a:cubicBezTo>
                      <a:pt x="5476" y="3483"/>
                      <a:pt x="5630" y="3321"/>
                      <a:pt x="5630" y="3121"/>
                    </a:cubicBezTo>
                    <a:cubicBezTo>
                      <a:pt x="5630" y="2922"/>
                      <a:pt x="5476" y="2760"/>
                      <a:pt x="5285" y="2760"/>
                    </a:cubicBezTo>
                    <a:lnTo>
                      <a:pt x="5632" y="2760"/>
                    </a:lnTo>
                    <a:cubicBezTo>
                      <a:pt x="5823" y="2760"/>
                      <a:pt x="5977" y="2598"/>
                      <a:pt x="5977" y="2399"/>
                    </a:cubicBezTo>
                    <a:cubicBezTo>
                      <a:pt x="5977" y="2199"/>
                      <a:pt x="5823" y="2037"/>
                      <a:pt x="5632" y="2037"/>
                    </a:cubicBezTo>
                    <a:lnTo>
                      <a:pt x="4671" y="2037"/>
                    </a:lnTo>
                    <a:cubicBezTo>
                      <a:pt x="4480" y="2037"/>
                      <a:pt x="4326" y="2199"/>
                      <a:pt x="4326" y="2399"/>
                    </a:cubicBezTo>
                    <a:cubicBezTo>
                      <a:pt x="4326" y="2598"/>
                      <a:pt x="4480" y="2760"/>
                      <a:pt x="4671" y="2760"/>
                    </a:cubicBezTo>
                    <a:lnTo>
                      <a:pt x="3096" y="2760"/>
                    </a:lnTo>
                    <a:cubicBezTo>
                      <a:pt x="3285" y="2760"/>
                      <a:pt x="3441" y="2598"/>
                      <a:pt x="3441" y="2399"/>
                    </a:cubicBezTo>
                    <a:cubicBezTo>
                      <a:pt x="3441" y="2199"/>
                      <a:pt x="3285" y="2037"/>
                      <a:pt x="3096" y="2037"/>
                    </a:cubicBezTo>
                    <a:lnTo>
                      <a:pt x="2189" y="2037"/>
                    </a:lnTo>
                    <a:cubicBezTo>
                      <a:pt x="2195" y="2037"/>
                      <a:pt x="2204" y="2037"/>
                      <a:pt x="2211" y="2036"/>
                    </a:cubicBezTo>
                    <a:cubicBezTo>
                      <a:pt x="2066" y="2023"/>
                      <a:pt x="1951" y="1896"/>
                      <a:pt x="1951" y="1741"/>
                    </a:cubicBezTo>
                    <a:cubicBezTo>
                      <a:pt x="1951" y="1585"/>
                      <a:pt x="2066" y="1458"/>
                      <a:pt x="2211" y="1446"/>
                    </a:cubicBezTo>
                    <a:cubicBezTo>
                      <a:pt x="2204" y="1445"/>
                      <a:pt x="2195" y="1444"/>
                      <a:pt x="2189" y="1444"/>
                    </a:cubicBezTo>
                    <a:lnTo>
                      <a:pt x="2808" y="1444"/>
                    </a:lnTo>
                    <a:cubicBezTo>
                      <a:pt x="2998" y="1444"/>
                      <a:pt x="3153" y="1282"/>
                      <a:pt x="3153" y="1083"/>
                    </a:cubicBezTo>
                    <a:cubicBezTo>
                      <a:pt x="3153" y="884"/>
                      <a:pt x="2998" y="721"/>
                      <a:pt x="2808" y="721"/>
                    </a:cubicBezTo>
                    <a:lnTo>
                      <a:pt x="2510" y="721"/>
                    </a:lnTo>
                    <a:cubicBezTo>
                      <a:pt x="2700" y="721"/>
                      <a:pt x="2854" y="561"/>
                      <a:pt x="2854" y="361"/>
                    </a:cubicBezTo>
                    <a:cubicBezTo>
                      <a:pt x="2854" y="162"/>
                      <a:pt x="2700" y="0"/>
                      <a:pt x="2510" y="0"/>
                    </a:cubicBezTo>
                    <a:lnTo>
                      <a:pt x="1671" y="0"/>
                    </a:lnTo>
                    <a:cubicBezTo>
                      <a:pt x="1481" y="0"/>
                      <a:pt x="1326" y="162"/>
                      <a:pt x="1326" y="361"/>
                    </a:cubicBezTo>
                    <a:cubicBezTo>
                      <a:pt x="1326" y="561"/>
                      <a:pt x="1481" y="721"/>
                      <a:pt x="1671" y="721"/>
                    </a:cubicBezTo>
                    <a:lnTo>
                      <a:pt x="854" y="721"/>
                    </a:lnTo>
                    <a:cubicBezTo>
                      <a:pt x="663" y="721"/>
                      <a:pt x="509" y="884"/>
                      <a:pt x="509" y="1083"/>
                    </a:cubicBezTo>
                    <a:cubicBezTo>
                      <a:pt x="509" y="1282"/>
                      <a:pt x="663" y="1444"/>
                      <a:pt x="854" y="1444"/>
                    </a:cubicBezTo>
                    <a:lnTo>
                      <a:pt x="1226" y="1444"/>
                    </a:lnTo>
                    <a:cubicBezTo>
                      <a:pt x="1224" y="1444"/>
                      <a:pt x="1222" y="1444"/>
                      <a:pt x="1220" y="1445"/>
                    </a:cubicBezTo>
                    <a:cubicBezTo>
                      <a:pt x="1373" y="1449"/>
                      <a:pt x="1495" y="1580"/>
                      <a:pt x="1495" y="1741"/>
                    </a:cubicBezTo>
                    <a:cubicBezTo>
                      <a:pt x="1495" y="1902"/>
                      <a:pt x="1373" y="2033"/>
                      <a:pt x="1220" y="2037"/>
                    </a:cubicBezTo>
                    <a:cubicBezTo>
                      <a:pt x="1222" y="2037"/>
                      <a:pt x="1224" y="2037"/>
                      <a:pt x="1226" y="2037"/>
                    </a:cubicBezTo>
                    <a:lnTo>
                      <a:pt x="344" y="2037"/>
                    </a:lnTo>
                    <a:cubicBezTo>
                      <a:pt x="154" y="2037"/>
                      <a:pt x="0" y="2199"/>
                      <a:pt x="0" y="2399"/>
                    </a:cubicBezTo>
                    <a:cubicBezTo>
                      <a:pt x="0" y="2598"/>
                      <a:pt x="154" y="2760"/>
                      <a:pt x="344" y="2760"/>
                    </a:cubicBezTo>
                    <a:lnTo>
                      <a:pt x="1671" y="2760"/>
                    </a:lnTo>
                    <a:cubicBezTo>
                      <a:pt x="1481" y="2760"/>
                      <a:pt x="1326" y="2922"/>
                      <a:pt x="1326" y="3121"/>
                    </a:cubicBezTo>
                    <a:cubicBezTo>
                      <a:pt x="1326" y="3321"/>
                      <a:pt x="1481" y="3483"/>
                      <a:pt x="1671" y="3483"/>
                    </a:cubicBezTo>
                    <a:lnTo>
                      <a:pt x="2438" y="3483"/>
                    </a:lnTo>
                    <a:cubicBezTo>
                      <a:pt x="2629" y="3483"/>
                      <a:pt x="2783" y="3611"/>
                      <a:pt x="2783" y="3769"/>
                    </a:cubicBezTo>
                    <a:cubicBezTo>
                      <a:pt x="2783" y="3928"/>
                      <a:pt x="2629" y="4057"/>
                      <a:pt x="2438" y="4057"/>
                    </a:cubicBezTo>
                    <a:lnTo>
                      <a:pt x="1949" y="4057"/>
                    </a:lnTo>
                    <a:cubicBezTo>
                      <a:pt x="1758" y="4057"/>
                      <a:pt x="1604" y="4218"/>
                      <a:pt x="1604" y="4418"/>
                    </a:cubicBezTo>
                    <a:cubicBezTo>
                      <a:pt x="1604" y="4616"/>
                      <a:pt x="1758" y="4778"/>
                      <a:pt x="1949" y="4778"/>
                    </a:cubicBezTo>
                    <a:lnTo>
                      <a:pt x="4135" y="4778"/>
                    </a:lnTo>
                    <a:cubicBezTo>
                      <a:pt x="3945" y="4778"/>
                      <a:pt x="3791" y="4940"/>
                      <a:pt x="3791" y="5139"/>
                    </a:cubicBezTo>
                    <a:cubicBezTo>
                      <a:pt x="3791" y="5339"/>
                      <a:pt x="3945" y="5501"/>
                      <a:pt x="4135" y="5501"/>
                    </a:cubicBezTo>
                    <a:lnTo>
                      <a:pt x="5097" y="5501"/>
                    </a:lnTo>
                    <a:cubicBezTo>
                      <a:pt x="5287" y="5501"/>
                      <a:pt x="5441" y="5339"/>
                      <a:pt x="5441" y="5139"/>
                    </a:cubicBezTo>
                    <a:cubicBezTo>
                      <a:pt x="5441" y="4940"/>
                      <a:pt x="5287" y="4778"/>
                      <a:pt x="5097" y="4778"/>
                    </a:cubicBezTo>
                    <a:lnTo>
                      <a:pt x="5632" y="4778"/>
                    </a:lnTo>
                    <a:cubicBezTo>
                      <a:pt x="5823" y="4778"/>
                      <a:pt x="5977" y="4616"/>
                      <a:pt x="5977" y="4418"/>
                    </a:cubicBezTo>
                    <a:cubicBezTo>
                      <a:pt x="5977" y="4218"/>
                      <a:pt x="5823" y="4057"/>
                      <a:pt x="5632" y="405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7" name="Freeform 167">
                <a:extLst>
                  <a:ext uri="{FF2B5EF4-FFF2-40B4-BE49-F238E27FC236}">
                    <a16:creationId xmlns="" xmlns:a16="http://schemas.microsoft.com/office/drawing/2014/main" id="{3AEC2989-E478-9F44-A103-7B955029B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8241" y="1224554"/>
                <a:ext cx="495425" cy="314921"/>
              </a:xfrm>
              <a:custGeom>
                <a:avLst/>
                <a:gdLst>
                  <a:gd name="T0" fmla="*/ 338265 w 1138"/>
                  <a:gd name="T1" fmla="*/ 0 h 722"/>
                  <a:gd name="T2" fmla="*/ 157160 w 1138"/>
                  <a:gd name="T3" fmla="*/ 0 h 722"/>
                  <a:gd name="T4" fmla="*/ 157160 w 1138"/>
                  <a:gd name="T5" fmla="*/ 0 h 722"/>
                  <a:gd name="T6" fmla="*/ 0 w 1138"/>
                  <a:gd name="T7" fmla="*/ 157461 h 722"/>
                  <a:gd name="T8" fmla="*/ 0 w 1138"/>
                  <a:gd name="T9" fmla="*/ 157461 h 722"/>
                  <a:gd name="T10" fmla="*/ 157160 w 1138"/>
                  <a:gd name="T11" fmla="*/ 314485 h 722"/>
                  <a:gd name="T12" fmla="*/ 338265 w 1138"/>
                  <a:gd name="T13" fmla="*/ 314485 h 722"/>
                  <a:gd name="T14" fmla="*/ 338265 w 1138"/>
                  <a:gd name="T15" fmla="*/ 314485 h 722"/>
                  <a:gd name="T16" fmla="*/ 494990 w 1138"/>
                  <a:gd name="T17" fmla="*/ 157461 h 722"/>
                  <a:gd name="T18" fmla="*/ 494990 w 1138"/>
                  <a:gd name="T19" fmla="*/ 157461 h 722"/>
                  <a:gd name="T20" fmla="*/ 338265 w 1138"/>
                  <a:gd name="T21" fmla="*/ 0 h 7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38" h="722">
                    <a:moveTo>
                      <a:pt x="777" y="0"/>
                    </a:moveTo>
                    <a:lnTo>
                      <a:pt x="361" y="0"/>
                    </a:lnTo>
                    <a:cubicBezTo>
                      <a:pt x="162" y="0"/>
                      <a:pt x="0" y="161"/>
                      <a:pt x="0" y="361"/>
                    </a:cubicBezTo>
                    <a:cubicBezTo>
                      <a:pt x="0" y="559"/>
                      <a:pt x="162" y="721"/>
                      <a:pt x="361" y="721"/>
                    </a:cubicBezTo>
                    <a:lnTo>
                      <a:pt x="777" y="721"/>
                    </a:lnTo>
                    <a:cubicBezTo>
                      <a:pt x="976" y="721"/>
                      <a:pt x="1137" y="559"/>
                      <a:pt x="1137" y="361"/>
                    </a:cubicBezTo>
                    <a:cubicBezTo>
                      <a:pt x="1137" y="161"/>
                      <a:pt x="976" y="0"/>
                      <a:pt x="777" y="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8" name="Freeform 168">
                <a:extLst>
                  <a:ext uri="{FF2B5EF4-FFF2-40B4-BE49-F238E27FC236}">
                    <a16:creationId xmlns="" xmlns:a16="http://schemas.microsoft.com/office/drawing/2014/main" id="{9BAC5B9B-3F16-8542-912D-8DB221D37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5061" y="19722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228 w 173"/>
                  <a:gd name="T5" fmla="*/ 76371 h 175"/>
                  <a:gd name="T6" fmla="*/ 37228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8 w 173"/>
                  <a:gd name="T13" fmla="*/ 0 h 175"/>
                  <a:gd name="T14" fmla="*/ 37228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6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9" name="Freeform 169">
                <a:extLst>
                  <a:ext uri="{FF2B5EF4-FFF2-40B4-BE49-F238E27FC236}">
                    <a16:creationId xmlns="" xmlns:a16="http://schemas.microsoft.com/office/drawing/2014/main" id="{47509A04-E881-8746-A4CF-8A467B2C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0317" y="1358972"/>
                <a:ext cx="76810" cy="74889"/>
              </a:xfrm>
              <a:custGeom>
                <a:avLst/>
                <a:gdLst>
                  <a:gd name="T0" fmla="*/ 76371 w 175"/>
                  <a:gd name="T1" fmla="*/ 37014 h 174"/>
                  <a:gd name="T2" fmla="*/ 76371 w 175"/>
                  <a:gd name="T3" fmla="*/ 37014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014 h 174"/>
                  <a:gd name="T10" fmla="*/ 0 w 175"/>
                  <a:gd name="T11" fmla="*/ 37014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3"/>
                      <a:pt x="135" y="173"/>
                      <a:pt x="87" y="173"/>
                    </a:cubicBezTo>
                    <a:cubicBezTo>
                      <a:pt x="39" y="173"/>
                      <a:pt x="0" y="133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0" name="Freeform 170">
                <a:extLst>
                  <a:ext uri="{FF2B5EF4-FFF2-40B4-BE49-F238E27FC236}">
                    <a16:creationId xmlns="" xmlns:a16="http://schemas.microsoft.com/office/drawing/2014/main" id="{5DA026ED-922F-A54B-ACF8-107B22FF3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0946" y="122331"/>
                <a:ext cx="76810" cy="74889"/>
              </a:xfrm>
              <a:custGeom>
                <a:avLst/>
                <a:gdLst>
                  <a:gd name="T0" fmla="*/ 76371 w 175"/>
                  <a:gd name="T1" fmla="*/ 37228 h 173"/>
                  <a:gd name="T2" fmla="*/ 76371 w 175"/>
                  <a:gd name="T3" fmla="*/ 37228 h 173"/>
                  <a:gd name="T4" fmla="*/ 38186 w 175"/>
                  <a:gd name="T5" fmla="*/ 74456 h 173"/>
                  <a:gd name="T6" fmla="*/ 38186 w 175"/>
                  <a:gd name="T7" fmla="*/ 74456 h 173"/>
                  <a:gd name="T8" fmla="*/ 0 w 175"/>
                  <a:gd name="T9" fmla="*/ 37228 h 173"/>
                  <a:gd name="T10" fmla="*/ 0 w 175"/>
                  <a:gd name="T11" fmla="*/ 37228 h 173"/>
                  <a:gd name="T12" fmla="*/ 38186 w 175"/>
                  <a:gd name="T13" fmla="*/ 0 h 173"/>
                  <a:gd name="T14" fmla="*/ 38186 w 175"/>
                  <a:gd name="T15" fmla="*/ 0 h 173"/>
                  <a:gd name="T16" fmla="*/ 76371 w 175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3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4"/>
                      <a:pt x="135" y="172"/>
                      <a:pt x="87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1" name="Freeform 171">
                <a:extLst>
                  <a:ext uri="{FF2B5EF4-FFF2-40B4-BE49-F238E27FC236}">
                    <a16:creationId xmlns="" xmlns:a16="http://schemas.microsoft.com/office/drawing/2014/main" id="{38527F53-24F0-304F-A5DE-E2D1453E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6027" y="-365413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6795 w 173"/>
                  <a:gd name="T5" fmla="*/ 74456 h 173"/>
                  <a:gd name="T6" fmla="*/ 36795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6795 w 173"/>
                  <a:gd name="T13" fmla="*/ 0 h 173"/>
                  <a:gd name="T14" fmla="*/ 36795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3" y="172"/>
                      <a:pt x="85" y="172"/>
                    </a:cubicBezTo>
                    <a:cubicBezTo>
                      <a:pt x="39" y="172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2" name="Freeform 172">
                <a:extLst>
                  <a:ext uri="{FF2B5EF4-FFF2-40B4-BE49-F238E27FC236}">
                    <a16:creationId xmlns="" xmlns:a16="http://schemas.microsoft.com/office/drawing/2014/main" id="{CAEA6DDF-E6C2-DF44-B42A-06CA1A3D3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4432" y="804020"/>
                <a:ext cx="76810" cy="74890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60 h 174"/>
                  <a:gd name="T6" fmla="*/ 38186 w 175"/>
                  <a:gd name="T7" fmla="*/ 74460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5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3" name="Freeform 173">
                <a:extLst>
                  <a:ext uri="{FF2B5EF4-FFF2-40B4-BE49-F238E27FC236}">
                    <a16:creationId xmlns="" xmlns:a16="http://schemas.microsoft.com/office/drawing/2014/main" id="{97AE7253-6BAA-1A45-8236-EC67C0B7C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776" y="1681574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3"/>
                      <a:pt x="87" y="173"/>
                    </a:cubicBezTo>
                    <a:cubicBezTo>
                      <a:pt x="40" y="173"/>
                      <a:pt x="0" y="135"/>
                      <a:pt x="0" y="87"/>
                    </a:cubicBezTo>
                    <a:cubicBezTo>
                      <a:pt x="0" y="38"/>
                      <a:pt x="40" y="0"/>
                      <a:pt x="87" y="0"/>
                    </a:cubicBezTo>
                    <a:cubicBezTo>
                      <a:pt x="135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4" name="Freeform 174">
                <a:extLst>
                  <a:ext uri="{FF2B5EF4-FFF2-40B4-BE49-F238E27FC236}">
                    <a16:creationId xmlns="" xmlns:a16="http://schemas.microsoft.com/office/drawing/2014/main" id="{D65BA6B2-0DED-6A48-A0A1-5DC84DD02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4084" y="469895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2"/>
                      <a:pt x="81" y="104"/>
                      <a:pt x="52" y="104"/>
                    </a:cubicBezTo>
                    <a:cubicBezTo>
                      <a:pt x="24" y="104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5" name="Freeform 175">
                <a:extLst>
                  <a:ext uri="{FF2B5EF4-FFF2-40B4-BE49-F238E27FC236}">
                    <a16:creationId xmlns="" xmlns:a16="http://schemas.microsoft.com/office/drawing/2014/main" id="{696C4822-D2C8-E44B-9981-233FAD44B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4925" y="-152266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828 w 107"/>
                  <a:gd name="T5" fmla="*/ 45655 h 107"/>
                  <a:gd name="T6" fmla="*/ 22828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828 w 107"/>
                  <a:gd name="T13" fmla="*/ 0 h 107"/>
                  <a:gd name="T14" fmla="*/ 22828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3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6" name="Freeform 176">
                <a:extLst>
                  <a:ext uri="{FF2B5EF4-FFF2-40B4-BE49-F238E27FC236}">
                    <a16:creationId xmlns="" xmlns:a16="http://schemas.microsoft.com/office/drawing/2014/main" id="{2255F606-4435-F346-8137-83BF6C774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26" y="-478708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2608 w 106"/>
                  <a:gd name="T5" fmla="*/ 45655 h 107"/>
                  <a:gd name="T6" fmla="*/ 22608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2608 w 106"/>
                  <a:gd name="T13" fmla="*/ 0 h 107"/>
                  <a:gd name="T14" fmla="*/ 22608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2"/>
                      <a:pt x="81" y="106"/>
                      <a:pt x="52" y="106"/>
                    </a:cubicBezTo>
                    <a:cubicBezTo>
                      <a:pt x="23" y="106"/>
                      <a:pt x="0" y="82"/>
                      <a:pt x="0" y="54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4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7" name="Freeform 177">
                <a:extLst>
                  <a:ext uri="{FF2B5EF4-FFF2-40B4-BE49-F238E27FC236}">
                    <a16:creationId xmlns="" xmlns:a16="http://schemas.microsoft.com/office/drawing/2014/main" id="{94841E5D-9D40-454F-AAA3-4A96F4FA5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26" y="903872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8" name="Freeform 178">
                <a:extLst>
                  <a:ext uri="{FF2B5EF4-FFF2-40B4-BE49-F238E27FC236}">
                    <a16:creationId xmlns="" xmlns:a16="http://schemas.microsoft.com/office/drawing/2014/main" id="{0FE959AB-0317-E846-B284-C53663913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1356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19" name="Freeform 179">
                <a:extLst>
                  <a:ext uri="{FF2B5EF4-FFF2-40B4-BE49-F238E27FC236}">
                    <a16:creationId xmlns="" xmlns:a16="http://schemas.microsoft.com/office/drawing/2014/main" id="{EA7734B5-F861-BF4B-A949-496727259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7421" y="1276400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20" name="Freeform 180">
                <a:extLst>
                  <a:ext uri="{FF2B5EF4-FFF2-40B4-BE49-F238E27FC236}">
                    <a16:creationId xmlns="" xmlns:a16="http://schemas.microsoft.com/office/drawing/2014/main" id="{9471A1CC-D233-4441-A4EB-D04007AAB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0622" y="18063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21" name="Freeform 181">
                <a:extLst>
                  <a:ext uri="{FF2B5EF4-FFF2-40B4-BE49-F238E27FC236}">
                    <a16:creationId xmlns="" xmlns:a16="http://schemas.microsoft.com/office/drawing/2014/main" id="{CAC4245C-E3A6-884E-8FF4-5CA7817C3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26" y="1806389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5" y="22"/>
                      <a:pt x="105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22" name="Freeform 182">
                <a:extLst>
                  <a:ext uri="{FF2B5EF4-FFF2-40B4-BE49-F238E27FC236}">
                    <a16:creationId xmlns="" xmlns:a16="http://schemas.microsoft.com/office/drawing/2014/main" id="{233D43A9-3FA0-1D40-8244-D794A2B7B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1158" y="-457585"/>
                <a:ext cx="618321" cy="261154"/>
              </a:xfrm>
              <a:custGeom>
                <a:avLst/>
                <a:gdLst>
                  <a:gd name="T0" fmla="*/ 487598 w 1419"/>
                  <a:gd name="T1" fmla="*/ 260719 h 601"/>
                  <a:gd name="T2" fmla="*/ 130288 w 1419"/>
                  <a:gd name="T3" fmla="*/ 260719 h 601"/>
                  <a:gd name="T4" fmla="*/ 130288 w 1419"/>
                  <a:gd name="T5" fmla="*/ 260719 h 601"/>
                  <a:gd name="T6" fmla="*/ 0 w 1419"/>
                  <a:gd name="T7" fmla="*/ 130794 h 601"/>
                  <a:gd name="T8" fmla="*/ 0 w 1419"/>
                  <a:gd name="T9" fmla="*/ 130794 h 601"/>
                  <a:gd name="T10" fmla="*/ 130288 w 1419"/>
                  <a:gd name="T11" fmla="*/ 0 h 601"/>
                  <a:gd name="T12" fmla="*/ 487598 w 1419"/>
                  <a:gd name="T13" fmla="*/ 0 h 601"/>
                  <a:gd name="T14" fmla="*/ 487598 w 1419"/>
                  <a:gd name="T15" fmla="*/ 0 h 601"/>
                  <a:gd name="T16" fmla="*/ 617885 w 1419"/>
                  <a:gd name="T17" fmla="*/ 130794 h 601"/>
                  <a:gd name="T18" fmla="*/ 617885 w 1419"/>
                  <a:gd name="T19" fmla="*/ 130794 h 601"/>
                  <a:gd name="T20" fmla="*/ 487598 w 1419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19" h="601">
                    <a:moveTo>
                      <a:pt x="1119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8" y="135"/>
                      <a:pt x="1418" y="301"/>
                    </a:cubicBezTo>
                    <a:cubicBezTo>
                      <a:pt x="1418" y="466"/>
                      <a:pt x="1284" y="600"/>
                      <a:pt x="1119" y="60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  <p:sp>
            <p:nvSpPr>
              <p:cNvPr id="23" name="Freeform 183">
                <a:extLst>
                  <a:ext uri="{FF2B5EF4-FFF2-40B4-BE49-F238E27FC236}">
                    <a16:creationId xmlns="" xmlns:a16="http://schemas.microsoft.com/office/drawing/2014/main" id="{C7AD42E9-F4F1-B346-989F-D5D9711C7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0456" y="523662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0631 w 1420"/>
                  <a:gd name="T3" fmla="*/ 260719 h 600"/>
                  <a:gd name="T4" fmla="*/ 130631 w 1420"/>
                  <a:gd name="T5" fmla="*/ 260719 h 600"/>
                  <a:gd name="T6" fmla="*/ 0 w 1420"/>
                  <a:gd name="T7" fmla="*/ 130142 h 600"/>
                  <a:gd name="T8" fmla="*/ 0 w 1420"/>
                  <a:gd name="T9" fmla="*/ 130142 h 600"/>
                  <a:gd name="T10" fmla="*/ 130631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142 h 600"/>
                  <a:gd name="T18" fmla="*/ 617886 w 1420"/>
                  <a:gd name="T19" fmla="*/ 130142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0" y="599"/>
                    </a:lnTo>
                    <a:cubicBezTo>
                      <a:pt x="134" y="599"/>
                      <a:pt x="0" y="465"/>
                      <a:pt x="0" y="299"/>
                    </a:cubicBezTo>
                    <a:cubicBezTo>
                      <a:pt x="0" y="133"/>
                      <a:pt x="134" y="0"/>
                      <a:pt x="300" y="0"/>
                    </a:cubicBezTo>
                    <a:lnTo>
                      <a:pt x="1120" y="0"/>
                    </a:lnTo>
                    <a:cubicBezTo>
                      <a:pt x="1285" y="0"/>
                      <a:pt x="1419" y="133"/>
                      <a:pt x="1419" y="299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 dirty="0">
                  <a:solidFill>
                    <a:srgbClr val="505051"/>
                  </a:solidFill>
                </a:endParaRPr>
              </a:p>
            </p:txBody>
          </p:sp>
          <p:sp>
            <p:nvSpPr>
              <p:cNvPr id="24" name="Freeform 184">
                <a:extLst>
                  <a:ext uri="{FF2B5EF4-FFF2-40B4-BE49-F238E27FC236}">
                    <a16:creationId xmlns="" xmlns:a16="http://schemas.microsoft.com/office/drawing/2014/main" id="{3188CF6F-D6A7-EB42-AD58-6EBBEB779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1356" y="1191910"/>
                <a:ext cx="760419" cy="520388"/>
              </a:xfrm>
              <a:custGeom>
                <a:avLst/>
                <a:gdLst>
                  <a:gd name="T0" fmla="*/ 628967 w 1747"/>
                  <a:gd name="T1" fmla="*/ 259759 h 1196"/>
                  <a:gd name="T2" fmla="*/ 507962 w 1747"/>
                  <a:gd name="T3" fmla="*/ 259759 h 1196"/>
                  <a:gd name="T4" fmla="*/ 507962 w 1747"/>
                  <a:gd name="T5" fmla="*/ 259759 h 1196"/>
                  <a:gd name="T6" fmla="*/ 617650 w 1747"/>
                  <a:gd name="T7" fmla="*/ 130532 h 1196"/>
                  <a:gd name="T8" fmla="*/ 617650 w 1747"/>
                  <a:gd name="T9" fmla="*/ 130532 h 1196"/>
                  <a:gd name="T10" fmla="*/ 487504 w 1747"/>
                  <a:gd name="T11" fmla="*/ 0 h 1196"/>
                  <a:gd name="T12" fmla="*/ 130581 w 1747"/>
                  <a:gd name="T13" fmla="*/ 0 h 1196"/>
                  <a:gd name="T14" fmla="*/ 130581 w 1747"/>
                  <a:gd name="T15" fmla="*/ 0 h 1196"/>
                  <a:gd name="T16" fmla="*/ 0 w 1747"/>
                  <a:gd name="T17" fmla="*/ 130532 h 1196"/>
                  <a:gd name="T18" fmla="*/ 0 w 1747"/>
                  <a:gd name="T19" fmla="*/ 130532 h 1196"/>
                  <a:gd name="T20" fmla="*/ 130581 w 1747"/>
                  <a:gd name="T21" fmla="*/ 261064 h 1196"/>
                  <a:gd name="T22" fmla="*/ 252457 w 1747"/>
                  <a:gd name="T23" fmla="*/ 261064 h 1196"/>
                  <a:gd name="T24" fmla="*/ 252457 w 1747"/>
                  <a:gd name="T25" fmla="*/ 261064 h 1196"/>
                  <a:gd name="T26" fmla="*/ 142334 w 1747"/>
                  <a:gd name="T27" fmla="*/ 389856 h 1196"/>
                  <a:gd name="T28" fmla="*/ 142334 w 1747"/>
                  <a:gd name="T29" fmla="*/ 389856 h 1196"/>
                  <a:gd name="T30" fmla="*/ 272480 w 1747"/>
                  <a:gd name="T31" fmla="*/ 519953 h 1196"/>
                  <a:gd name="T32" fmla="*/ 628967 w 1747"/>
                  <a:gd name="T33" fmla="*/ 519953 h 1196"/>
                  <a:gd name="T34" fmla="*/ 628967 w 1747"/>
                  <a:gd name="T35" fmla="*/ 519953 h 1196"/>
                  <a:gd name="T36" fmla="*/ 759984 w 1747"/>
                  <a:gd name="T37" fmla="*/ 389856 h 1196"/>
                  <a:gd name="T38" fmla="*/ 759984 w 1747"/>
                  <a:gd name="T39" fmla="*/ 389856 h 1196"/>
                  <a:gd name="T40" fmla="*/ 628967 w 1747"/>
                  <a:gd name="T41" fmla="*/ 259759 h 11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747" h="1196">
                    <a:moveTo>
                      <a:pt x="1445" y="597"/>
                    </a:moveTo>
                    <a:lnTo>
                      <a:pt x="1167" y="597"/>
                    </a:lnTo>
                    <a:cubicBezTo>
                      <a:pt x="1310" y="573"/>
                      <a:pt x="1419" y="450"/>
                      <a:pt x="1419" y="300"/>
                    </a:cubicBezTo>
                    <a:cubicBezTo>
                      <a:pt x="1419" y="134"/>
                      <a:pt x="1285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6"/>
                      <a:pt x="134" y="600"/>
                      <a:pt x="300" y="600"/>
                    </a:cubicBezTo>
                    <a:lnTo>
                      <a:pt x="580" y="600"/>
                    </a:lnTo>
                    <a:cubicBezTo>
                      <a:pt x="436" y="623"/>
                      <a:pt x="327" y="746"/>
                      <a:pt x="327" y="896"/>
                    </a:cubicBezTo>
                    <a:cubicBezTo>
                      <a:pt x="327" y="1062"/>
                      <a:pt x="460" y="1195"/>
                      <a:pt x="626" y="1195"/>
                    </a:cubicBezTo>
                    <a:lnTo>
                      <a:pt x="1445" y="1195"/>
                    </a:lnTo>
                    <a:cubicBezTo>
                      <a:pt x="1611" y="1195"/>
                      <a:pt x="1746" y="1062"/>
                      <a:pt x="1746" y="896"/>
                    </a:cubicBezTo>
                    <a:cubicBezTo>
                      <a:pt x="1746" y="731"/>
                      <a:pt x="1611" y="597"/>
                      <a:pt x="1445" y="59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/>
                <a:endParaRPr lang="es-ES_tradnl">
                  <a:solidFill>
                    <a:srgbClr val="505051"/>
                  </a:solidFill>
                </a:endParaRPr>
              </a:p>
            </p:txBody>
          </p:sp>
        </p:grpSp>
      </p:grpSp>
      <p:sp>
        <p:nvSpPr>
          <p:cNvPr id="78" name="Arc 77"/>
          <p:cNvSpPr/>
          <p:nvPr/>
        </p:nvSpPr>
        <p:spPr>
          <a:xfrm>
            <a:off x="398507" y="296563"/>
            <a:ext cx="6610758" cy="4788759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  <p:sp>
        <p:nvSpPr>
          <p:cNvPr id="79" name="Oval 78"/>
          <p:cNvSpPr/>
          <p:nvPr/>
        </p:nvSpPr>
        <p:spPr>
          <a:xfrm rot="10800000">
            <a:off x="3438268" y="46283"/>
            <a:ext cx="533393" cy="4912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5" tIns="89131" rIns="0" bIns="0"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  <p:sp>
        <p:nvSpPr>
          <p:cNvPr id="80" name="Shape 2782"/>
          <p:cNvSpPr/>
          <p:nvPr/>
        </p:nvSpPr>
        <p:spPr>
          <a:xfrm>
            <a:off x="3576910" y="174933"/>
            <a:ext cx="232061" cy="262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94022" y="1129082"/>
            <a:ext cx="4466968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ts val="1500"/>
              </a:lnSpc>
            </a:pPr>
            <a:r>
              <a:rPr lang="en-US" sz="1500" b="1" spc="-38" dirty="0" err="1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SelfieHere</a:t>
            </a:r>
            <a:r>
              <a:rPr lang="en-US" sz="1500" b="1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will then: </a:t>
            </a:r>
          </a:p>
          <a:p>
            <a:pPr marL="942975" lvl="2" indent="-257175" defTabSz="685800">
              <a:lnSpc>
                <a:spcPct val="200000"/>
              </a:lnSpc>
              <a:buFont typeface="+mj-lt"/>
              <a:buAutoNum type="arabicPeriod"/>
            </a:pPr>
            <a:r>
              <a:rPr lang="en-US" sz="1200" b="1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Grab users tweet data within specific time period.</a:t>
            </a:r>
          </a:p>
          <a:p>
            <a:pPr marL="942975" lvl="2" indent="-257175" defTabSz="685800">
              <a:lnSpc>
                <a:spcPct val="200000"/>
              </a:lnSpc>
              <a:buFont typeface="+mj-lt"/>
              <a:buAutoNum type="arabicPeriod"/>
            </a:pPr>
            <a:endParaRPr lang="en-US" sz="1200" b="1" spc="-38" dirty="0">
              <a:solidFill>
                <a:srgbClr val="FFFFFF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  <a:p>
            <a:pPr marL="942975" lvl="2" indent="-257175" defTabSz="685800">
              <a:buFont typeface="+mj-lt"/>
              <a:buAutoNum type="arabicPeriod"/>
            </a:pPr>
            <a:r>
              <a:rPr lang="en-US" sz="1200" b="1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Take attendance down to the minute and second of tweet.</a:t>
            </a:r>
          </a:p>
          <a:p>
            <a:pPr marL="942975" lvl="2" indent="-257175" defTabSz="685800">
              <a:lnSpc>
                <a:spcPct val="200000"/>
              </a:lnSpc>
              <a:buFont typeface="+mj-lt"/>
              <a:buAutoNum type="arabicPeriod"/>
            </a:pPr>
            <a:r>
              <a:rPr lang="en-US" sz="1200" b="1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Verify a photo was taken</a:t>
            </a:r>
          </a:p>
          <a:p>
            <a:pPr marL="942975" lvl="2" indent="-257175" defTabSz="685800">
              <a:lnSpc>
                <a:spcPct val="200000"/>
              </a:lnSpc>
              <a:buFont typeface="+mj-lt"/>
              <a:buAutoNum type="arabicPeriod"/>
            </a:pPr>
            <a:endParaRPr lang="en-US" sz="1200" b="1" spc="-38" dirty="0">
              <a:solidFill>
                <a:srgbClr val="FFFFFF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  <a:p>
            <a:pPr marL="942975" lvl="2" indent="-257175" defTabSz="685800">
              <a:buFont typeface="+mj-lt"/>
              <a:buAutoNum type="arabicPeriod"/>
            </a:pPr>
            <a:r>
              <a:rPr lang="en-US" sz="1200" b="1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Compile attendee’s separate comments and perform a sentiment analysis about the event.</a:t>
            </a:r>
          </a:p>
          <a:p>
            <a:pPr marL="942975" lvl="2" indent="-257175" defTabSz="685800">
              <a:buFont typeface="+mj-lt"/>
              <a:buAutoNum type="arabicPeriod"/>
            </a:pPr>
            <a:endParaRPr lang="en-US" sz="1200" b="1" spc="-38" dirty="0">
              <a:solidFill>
                <a:srgbClr val="FFFFFF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  <a:p>
            <a:pPr marL="942975" lvl="2" indent="-257175" defTabSz="685800">
              <a:buFont typeface="+mj-lt"/>
              <a:buAutoNum type="arabicPeriod"/>
            </a:pPr>
            <a:r>
              <a:rPr lang="en-US" sz="1200" b="1" spc="-38" dirty="0">
                <a:solidFill>
                  <a:srgbClr val="FFFFFF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Display the top 3 most popular comments about the event.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045066" y="647603"/>
            <a:ext cx="329574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dirty="0">
                <a:solidFill>
                  <a:srgbClr val="FFFFFF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Step 4</a:t>
            </a:r>
          </a:p>
        </p:txBody>
      </p:sp>
      <p:sp>
        <p:nvSpPr>
          <p:cNvPr id="85" name="Arc 84"/>
          <p:cNvSpPr/>
          <p:nvPr/>
        </p:nvSpPr>
        <p:spPr>
          <a:xfrm rot="10800000">
            <a:off x="5340814" y="4489774"/>
            <a:ext cx="1545316" cy="1394969"/>
          </a:xfrm>
          <a:prstGeom prst="arc">
            <a:avLst>
              <a:gd name="adj1" fmla="val 11985011"/>
              <a:gd name="adj2" fmla="val 3288915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2399" b="1" dirty="0">
              <a:solidFill>
                <a:srgbClr val="000000"/>
              </a:solidFill>
              <a:latin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86249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Box 178"/>
          <p:cNvSpPr txBox="1"/>
          <p:nvPr/>
        </p:nvSpPr>
        <p:spPr>
          <a:xfrm>
            <a:off x="6250934" y="3405562"/>
            <a:ext cx="7777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E0302F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Clean UI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1116019" y="3405562"/>
            <a:ext cx="2056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CA61A2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Custom Simple Sentiment </a:t>
            </a:r>
          </a:p>
          <a:p>
            <a:pPr algn="ctr" defTabSz="685800"/>
            <a:r>
              <a:rPr lang="en-US" dirty="0">
                <a:solidFill>
                  <a:srgbClr val="CA61A2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Analyzer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541825" y="1731281"/>
            <a:ext cx="21683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8B4798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Disregards irrelevant tweets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395577" y="1731282"/>
            <a:ext cx="14073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E99A34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Time constrained</a:t>
            </a:r>
          </a:p>
          <a:p>
            <a:pPr algn="ctr" defTabSz="685800"/>
            <a:r>
              <a:rPr lang="en-US" dirty="0">
                <a:solidFill>
                  <a:srgbClr val="E99A34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 data gathering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02625" y="3405562"/>
            <a:ext cx="1562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189D4D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Custom Data Dump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365052" y="1731281"/>
            <a:ext cx="20101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4EC9F3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Ability to take attendance</a:t>
            </a:r>
          </a:p>
        </p:txBody>
      </p:sp>
      <p:sp>
        <p:nvSpPr>
          <p:cNvPr id="190" name="Shape 2552"/>
          <p:cNvSpPr/>
          <p:nvPr/>
        </p:nvSpPr>
        <p:spPr>
          <a:xfrm>
            <a:off x="4198932" y="1262330"/>
            <a:ext cx="403458" cy="366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Shape 2579"/>
          <p:cNvSpPr/>
          <p:nvPr/>
        </p:nvSpPr>
        <p:spPr>
          <a:xfrm>
            <a:off x="1926803" y="1250887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E99A34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Shape 2587"/>
          <p:cNvSpPr/>
          <p:nvPr/>
        </p:nvSpPr>
        <p:spPr>
          <a:xfrm>
            <a:off x="1924416" y="2990564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Shape 2588"/>
          <p:cNvSpPr/>
          <p:nvPr/>
        </p:nvSpPr>
        <p:spPr>
          <a:xfrm>
            <a:off x="4218790" y="2986344"/>
            <a:ext cx="403458" cy="366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Shape 2632"/>
          <p:cNvSpPr/>
          <p:nvPr/>
        </p:nvSpPr>
        <p:spPr>
          <a:xfrm>
            <a:off x="6461067" y="1261163"/>
            <a:ext cx="330103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8B4798">
                  <a:lumMod val="50000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Shape 2633"/>
          <p:cNvSpPr/>
          <p:nvPr/>
        </p:nvSpPr>
        <p:spPr>
          <a:xfrm>
            <a:off x="6424388" y="2994383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00702" y="416717"/>
            <a:ext cx="3252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Base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89116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39F2F9F-83F1-9743-9322-F4CD8D1F1B17}"/>
              </a:ext>
            </a:extLst>
          </p:cNvPr>
          <p:cNvGrpSpPr/>
          <p:nvPr/>
        </p:nvGrpSpPr>
        <p:grpSpPr>
          <a:xfrm>
            <a:off x="-569026" y="-308126"/>
            <a:ext cx="10234722" cy="5768376"/>
            <a:chOff x="-758701" y="-275371"/>
            <a:chExt cx="13646296" cy="7691168"/>
          </a:xfrm>
        </p:grpSpPr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E21120BB-2206-BF48-8195-CE2D76DEF3D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758701" y="2299115"/>
              <a:ext cx="2304000" cy="5116682"/>
              <a:chOff x="-528478" y="549275"/>
              <a:chExt cx="2916078" cy="6475971"/>
            </a:xfrm>
          </p:grpSpPr>
          <p:grpSp>
            <p:nvGrpSpPr>
              <p:cNvPr id="145" name="Group 7">
                <a:extLst>
                  <a:ext uri="{FF2B5EF4-FFF2-40B4-BE49-F238E27FC236}">
                    <a16:creationId xmlns="" xmlns:a16="http://schemas.microsoft.com/office/drawing/2014/main" id="{B00FC559-46B4-2441-A6BB-E4137D845D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98" name="Freeform 25">
                  <a:extLst>
                    <a:ext uri="{FF2B5EF4-FFF2-40B4-BE49-F238E27FC236}">
                      <a16:creationId xmlns="" xmlns:a16="http://schemas.microsoft.com/office/drawing/2014/main" id="{938EE767-0900-5044-B7B5-54FAE045D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9" name="Freeform 26">
                  <a:extLst>
                    <a:ext uri="{FF2B5EF4-FFF2-40B4-BE49-F238E27FC236}">
                      <a16:creationId xmlns="" xmlns:a16="http://schemas.microsoft.com/office/drawing/2014/main" id="{F1B5A567-63DE-3E4F-BB10-9C42302AE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0" name="Freeform 27">
                  <a:extLst>
                    <a:ext uri="{FF2B5EF4-FFF2-40B4-BE49-F238E27FC236}">
                      <a16:creationId xmlns="" xmlns:a16="http://schemas.microsoft.com/office/drawing/2014/main" id="{71958837-4490-AF41-8B8C-A7C53D1DA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1" name="Freeform 28">
                  <a:extLst>
                    <a:ext uri="{FF2B5EF4-FFF2-40B4-BE49-F238E27FC236}">
                      <a16:creationId xmlns="" xmlns:a16="http://schemas.microsoft.com/office/drawing/2014/main" id="{972ECDBC-0E02-B14D-AB35-8AD58F3C7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2" name="Freeform 29">
                  <a:extLst>
                    <a:ext uri="{FF2B5EF4-FFF2-40B4-BE49-F238E27FC236}">
                      <a16:creationId xmlns="" xmlns:a16="http://schemas.microsoft.com/office/drawing/2014/main" id="{CDBBB5BE-9991-844A-AB6E-AB5B4F31A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3" name="Freeform 30">
                  <a:extLst>
                    <a:ext uri="{FF2B5EF4-FFF2-40B4-BE49-F238E27FC236}">
                      <a16:creationId xmlns="" xmlns:a16="http://schemas.microsoft.com/office/drawing/2014/main" id="{634722AB-5E7A-0F48-83CD-E4A655526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4" name="Freeform 31">
                  <a:extLst>
                    <a:ext uri="{FF2B5EF4-FFF2-40B4-BE49-F238E27FC236}">
                      <a16:creationId xmlns="" xmlns:a16="http://schemas.microsoft.com/office/drawing/2014/main" id="{F251B920-2AB4-5341-AB55-904BC97858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5" name="Freeform 32">
                  <a:extLst>
                    <a:ext uri="{FF2B5EF4-FFF2-40B4-BE49-F238E27FC236}">
                      <a16:creationId xmlns="" xmlns:a16="http://schemas.microsoft.com/office/drawing/2014/main" id="{281AC262-C150-8D43-8254-D95D786C4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6" name="Freeform 33">
                  <a:extLst>
                    <a:ext uri="{FF2B5EF4-FFF2-40B4-BE49-F238E27FC236}">
                      <a16:creationId xmlns="" xmlns:a16="http://schemas.microsoft.com/office/drawing/2014/main" id="{5F54805D-AE43-D34C-A741-C73D2CD3D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7" name="Freeform 34">
                  <a:extLst>
                    <a:ext uri="{FF2B5EF4-FFF2-40B4-BE49-F238E27FC236}">
                      <a16:creationId xmlns="" xmlns:a16="http://schemas.microsoft.com/office/drawing/2014/main" id="{ACD52D37-0F01-DF42-90DC-EF71CC2B9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8" name="Freeform 35">
                  <a:extLst>
                    <a:ext uri="{FF2B5EF4-FFF2-40B4-BE49-F238E27FC236}">
                      <a16:creationId xmlns="" xmlns:a16="http://schemas.microsoft.com/office/drawing/2014/main" id="{319D213F-2559-6A45-B0D9-EEBE298F9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9" name="Freeform 36">
                  <a:extLst>
                    <a:ext uri="{FF2B5EF4-FFF2-40B4-BE49-F238E27FC236}">
                      <a16:creationId xmlns="" xmlns:a16="http://schemas.microsoft.com/office/drawing/2014/main" id="{B77392C6-CF16-454D-B399-1E97C6C21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0" name="Freeform 37">
                  <a:extLst>
                    <a:ext uri="{FF2B5EF4-FFF2-40B4-BE49-F238E27FC236}">
                      <a16:creationId xmlns="" xmlns:a16="http://schemas.microsoft.com/office/drawing/2014/main" id="{37D41430-E211-0C47-92D0-75F9207E2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1" name="Freeform 38">
                  <a:extLst>
                    <a:ext uri="{FF2B5EF4-FFF2-40B4-BE49-F238E27FC236}">
                      <a16:creationId xmlns="" xmlns:a16="http://schemas.microsoft.com/office/drawing/2014/main" id="{AE7CE9ED-CD7F-FB4E-B7E6-541DA7568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12" name="Freeform 39">
                  <a:extLst>
                    <a:ext uri="{FF2B5EF4-FFF2-40B4-BE49-F238E27FC236}">
                      <a16:creationId xmlns="" xmlns:a16="http://schemas.microsoft.com/office/drawing/2014/main" id="{DACCB55F-BC86-C942-80FB-21F72C313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146" name="Group 2">
                <a:extLst>
                  <a:ext uri="{FF2B5EF4-FFF2-40B4-BE49-F238E27FC236}">
                    <a16:creationId xmlns="" xmlns:a16="http://schemas.microsoft.com/office/drawing/2014/main" id="{173351DF-B267-4E4B-9A39-136C2D161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173" name="Freeform 66">
                  <a:extLst>
                    <a:ext uri="{FF2B5EF4-FFF2-40B4-BE49-F238E27FC236}">
                      <a16:creationId xmlns="" xmlns:a16="http://schemas.microsoft.com/office/drawing/2014/main" id="{155C8C51-055A-D74A-BEE7-398D375AC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4" name="Freeform 67">
                  <a:extLst>
                    <a:ext uri="{FF2B5EF4-FFF2-40B4-BE49-F238E27FC236}">
                      <a16:creationId xmlns="" xmlns:a16="http://schemas.microsoft.com/office/drawing/2014/main" id="{D79CBF6F-E861-E243-9523-EC0409430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5" name="Freeform 68">
                  <a:extLst>
                    <a:ext uri="{FF2B5EF4-FFF2-40B4-BE49-F238E27FC236}">
                      <a16:creationId xmlns="" xmlns:a16="http://schemas.microsoft.com/office/drawing/2014/main" id="{4DC3EAC0-5D3A-D34D-BE9B-EC634CB7C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6" name="Freeform 69">
                  <a:extLst>
                    <a:ext uri="{FF2B5EF4-FFF2-40B4-BE49-F238E27FC236}">
                      <a16:creationId xmlns="" xmlns:a16="http://schemas.microsoft.com/office/drawing/2014/main" id="{BF20EDE7-70E6-4849-9DE1-80B00B17E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7" name="Freeform 70">
                  <a:extLst>
                    <a:ext uri="{FF2B5EF4-FFF2-40B4-BE49-F238E27FC236}">
                      <a16:creationId xmlns="" xmlns:a16="http://schemas.microsoft.com/office/drawing/2014/main" id="{D134A420-55A2-5540-B0B6-2A1CB47F9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8" name="Freeform 71">
                  <a:extLst>
                    <a:ext uri="{FF2B5EF4-FFF2-40B4-BE49-F238E27FC236}">
                      <a16:creationId xmlns="" xmlns:a16="http://schemas.microsoft.com/office/drawing/2014/main" id="{744E48BF-AF60-8B42-AD00-BC2AE338C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9" name="Freeform 72">
                  <a:extLst>
                    <a:ext uri="{FF2B5EF4-FFF2-40B4-BE49-F238E27FC236}">
                      <a16:creationId xmlns="" xmlns:a16="http://schemas.microsoft.com/office/drawing/2014/main" id="{3D3BF028-2040-E64C-9AA8-F7D56AF21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0" name="Freeform 73">
                  <a:extLst>
                    <a:ext uri="{FF2B5EF4-FFF2-40B4-BE49-F238E27FC236}">
                      <a16:creationId xmlns="" xmlns:a16="http://schemas.microsoft.com/office/drawing/2014/main" id="{40D22E69-46BC-F642-83C4-31A8CA553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1" name="Freeform 74">
                  <a:extLst>
                    <a:ext uri="{FF2B5EF4-FFF2-40B4-BE49-F238E27FC236}">
                      <a16:creationId xmlns="" xmlns:a16="http://schemas.microsoft.com/office/drawing/2014/main" id="{17D14AB4-5A3B-7848-8759-A32C8716A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2" name="Freeform 75">
                  <a:extLst>
                    <a:ext uri="{FF2B5EF4-FFF2-40B4-BE49-F238E27FC236}">
                      <a16:creationId xmlns="" xmlns:a16="http://schemas.microsoft.com/office/drawing/2014/main" id="{0373B048-83E2-B544-A4A5-601954550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3" name="Freeform 76">
                  <a:extLst>
                    <a:ext uri="{FF2B5EF4-FFF2-40B4-BE49-F238E27FC236}">
                      <a16:creationId xmlns="" xmlns:a16="http://schemas.microsoft.com/office/drawing/2014/main" id="{27849645-B810-7848-A0D8-73E3A3711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4" name="Freeform 77">
                  <a:extLst>
                    <a:ext uri="{FF2B5EF4-FFF2-40B4-BE49-F238E27FC236}">
                      <a16:creationId xmlns="" xmlns:a16="http://schemas.microsoft.com/office/drawing/2014/main" id="{25B6F79D-7A54-9646-BEF7-6DFAF2A0A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5" name="Freeform 78">
                  <a:extLst>
                    <a:ext uri="{FF2B5EF4-FFF2-40B4-BE49-F238E27FC236}">
                      <a16:creationId xmlns="" xmlns:a16="http://schemas.microsoft.com/office/drawing/2014/main" id="{50700CA8-1836-9247-A5F5-136428CE5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6" name="Freeform 79">
                  <a:extLst>
                    <a:ext uri="{FF2B5EF4-FFF2-40B4-BE49-F238E27FC236}">
                      <a16:creationId xmlns="" xmlns:a16="http://schemas.microsoft.com/office/drawing/2014/main" id="{F72D1C33-422B-734F-B5D0-AA22B56B7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7" name="Freeform 80">
                  <a:extLst>
                    <a:ext uri="{FF2B5EF4-FFF2-40B4-BE49-F238E27FC236}">
                      <a16:creationId xmlns="" xmlns:a16="http://schemas.microsoft.com/office/drawing/2014/main" id="{8141BEF7-0F35-4142-ADEE-F72D962D4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8" name="Freeform 81">
                  <a:extLst>
                    <a:ext uri="{FF2B5EF4-FFF2-40B4-BE49-F238E27FC236}">
                      <a16:creationId xmlns="" xmlns:a16="http://schemas.microsoft.com/office/drawing/2014/main" id="{04C0786C-2676-C64B-939F-3B4D4F90E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9" name="Freeform 82">
                  <a:extLst>
                    <a:ext uri="{FF2B5EF4-FFF2-40B4-BE49-F238E27FC236}">
                      <a16:creationId xmlns="" xmlns:a16="http://schemas.microsoft.com/office/drawing/2014/main" id="{C7AAB6A5-80C2-3C47-AD79-FAE0388B2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0" name="Freeform 83">
                  <a:extLst>
                    <a:ext uri="{FF2B5EF4-FFF2-40B4-BE49-F238E27FC236}">
                      <a16:creationId xmlns="" xmlns:a16="http://schemas.microsoft.com/office/drawing/2014/main" id="{CF07B0DE-1809-344B-958D-C6F23AF93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1" name="Freeform 84">
                  <a:extLst>
                    <a:ext uri="{FF2B5EF4-FFF2-40B4-BE49-F238E27FC236}">
                      <a16:creationId xmlns="" xmlns:a16="http://schemas.microsoft.com/office/drawing/2014/main" id="{D7FC20C4-014C-344B-A549-06DC08105C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2" name="Freeform 85">
                  <a:extLst>
                    <a:ext uri="{FF2B5EF4-FFF2-40B4-BE49-F238E27FC236}">
                      <a16:creationId xmlns="" xmlns:a16="http://schemas.microsoft.com/office/drawing/2014/main" id="{B2E6FC26-6366-7649-8FFF-222B29C66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3" name="Freeform 86">
                  <a:extLst>
                    <a:ext uri="{FF2B5EF4-FFF2-40B4-BE49-F238E27FC236}">
                      <a16:creationId xmlns="" xmlns:a16="http://schemas.microsoft.com/office/drawing/2014/main" id="{29BC5E5C-F251-B148-9E76-117ED6665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4" name="Freeform 87">
                  <a:extLst>
                    <a:ext uri="{FF2B5EF4-FFF2-40B4-BE49-F238E27FC236}">
                      <a16:creationId xmlns="" xmlns:a16="http://schemas.microsoft.com/office/drawing/2014/main" id="{C4400D25-AEA7-584B-9606-B6981DA71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5" name="Freeform 88">
                  <a:extLst>
                    <a:ext uri="{FF2B5EF4-FFF2-40B4-BE49-F238E27FC236}">
                      <a16:creationId xmlns="" xmlns:a16="http://schemas.microsoft.com/office/drawing/2014/main" id="{49D8D988-FA51-3541-A6CF-31837C593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6" name="Freeform 89">
                  <a:extLst>
                    <a:ext uri="{FF2B5EF4-FFF2-40B4-BE49-F238E27FC236}">
                      <a16:creationId xmlns="" xmlns:a16="http://schemas.microsoft.com/office/drawing/2014/main" id="{FB13833F-08DA-544C-9A78-8F41B4F8B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7" name="Freeform 90">
                  <a:extLst>
                    <a:ext uri="{FF2B5EF4-FFF2-40B4-BE49-F238E27FC236}">
                      <a16:creationId xmlns="" xmlns:a16="http://schemas.microsoft.com/office/drawing/2014/main" id="{FAFC9160-D99D-3A4D-98B2-CD3594E3F9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147" name="Group 1">
                <a:extLst>
                  <a:ext uri="{FF2B5EF4-FFF2-40B4-BE49-F238E27FC236}">
                    <a16:creationId xmlns="" xmlns:a16="http://schemas.microsoft.com/office/drawing/2014/main" id="{3FCD3380-A2CD-4D45-8EB4-5E7C6E0C0F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148" name="Freeform 91">
                  <a:extLst>
                    <a:ext uri="{FF2B5EF4-FFF2-40B4-BE49-F238E27FC236}">
                      <a16:creationId xmlns="" xmlns:a16="http://schemas.microsoft.com/office/drawing/2014/main" id="{1C136F4D-78A0-7E4B-95BD-5B0CD8D215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9" name="Freeform 92">
                  <a:extLst>
                    <a:ext uri="{FF2B5EF4-FFF2-40B4-BE49-F238E27FC236}">
                      <a16:creationId xmlns="" xmlns:a16="http://schemas.microsoft.com/office/drawing/2014/main" id="{60022AB4-5D07-DC42-948A-A70F69C7C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0" name="Freeform 93">
                  <a:extLst>
                    <a:ext uri="{FF2B5EF4-FFF2-40B4-BE49-F238E27FC236}">
                      <a16:creationId xmlns="" xmlns:a16="http://schemas.microsoft.com/office/drawing/2014/main" id="{470E0B61-46FE-BE45-A348-BB5E180CA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1" name="Freeform 94">
                  <a:extLst>
                    <a:ext uri="{FF2B5EF4-FFF2-40B4-BE49-F238E27FC236}">
                      <a16:creationId xmlns="" xmlns:a16="http://schemas.microsoft.com/office/drawing/2014/main" id="{8708F3A0-5724-A54C-AB71-AD6AA858F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2" name="Freeform 95">
                  <a:extLst>
                    <a:ext uri="{FF2B5EF4-FFF2-40B4-BE49-F238E27FC236}">
                      <a16:creationId xmlns="" xmlns:a16="http://schemas.microsoft.com/office/drawing/2014/main" id="{8E8EC348-D949-0C47-8255-A4F9A2B2A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3" name="Freeform 96">
                  <a:extLst>
                    <a:ext uri="{FF2B5EF4-FFF2-40B4-BE49-F238E27FC236}">
                      <a16:creationId xmlns="" xmlns:a16="http://schemas.microsoft.com/office/drawing/2014/main" id="{2E5F556E-3EC3-204D-957F-ED1C4AC60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 dirty="0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4" name="Freeform 97">
                  <a:extLst>
                    <a:ext uri="{FF2B5EF4-FFF2-40B4-BE49-F238E27FC236}">
                      <a16:creationId xmlns="" xmlns:a16="http://schemas.microsoft.com/office/drawing/2014/main" id="{1A9DD0B5-E852-AB46-97F7-D65A0394D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5" name="Freeform 98">
                  <a:extLst>
                    <a:ext uri="{FF2B5EF4-FFF2-40B4-BE49-F238E27FC236}">
                      <a16:creationId xmlns="" xmlns:a16="http://schemas.microsoft.com/office/drawing/2014/main" id="{4F4812E5-EE60-2E40-B96D-D22763B1F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6" name="Freeform 99">
                  <a:extLst>
                    <a:ext uri="{FF2B5EF4-FFF2-40B4-BE49-F238E27FC236}">
                      <a16:creationId xmlns="" xmlns:a16="http://schemas.microsoft.com/office/drawing/2014/main" id="{E92FA7DC-CAF9-D540-BF02-7DD6E757C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7" name="Freeform 100">
                  <a:extLst>
                    <a:ext uri="{FF2B5EF4-FFF2-40B4-BE49-F238E27FC236}">
                      <a16:creationId xmlns="" xmlns:a16="http://schemas.microsoft.com/office/drawing/2014/main" id="{2F3A801F-FC0E-FB4A-9931-C2C8C4F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8" name="Freeform 101">
                  <a:extLst>
                    <a:ext uri="{FF2B5EF4-FFF2-40B4-BE49-F238E27FC236}">
                      <a16:creationId xmlns="" xmlns:a16="http://schemas.microsoft.com/office/drawing/2014/main" id="{2427EA28-4162-1D4D-A730-F5ECFC643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9" name="Freeform 102">
                  <a:extLst>
                    <a:ext uri="{FF2B5EF4-FFF2-40B4-BE49-F238E27FC236}">
                      <a16:creationId xmlns="" xmlns:a16="http://schemas.microsoft.com/office/drawing/2014/main" id="{9E85F510-6B0F-F543-877D-EFBFED15F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0" name="Freeform 103">
                  <a:extLst>
                    <a:ext uri="{FF2B5EF4-FFF2-40B4-BE49-F238E27FC236}">
                      <a16:creationId xmlns="" xmlns:a16="http://schemas.microsoft.com/office/drawing/2014/main" id="{E3CD5565-DDA9-A148-8D64-B9DA57D56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1" name="Freeform 104">
                  <a:extLst>
                    <a:ext uri="{FF2B5EF4-FFF2-40B4-BE49-F238E27FC236}">
                      <a16:creationId xmlns="" xmlns:a16="http://schemas.microsoft.com/office/drawing/2014/main" id="{1468A87D-C7BA-FB46-B996-8CE0C96B8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2" name="Freeform 105">
                  <a:extLst>
                    <a:ext uri="{FF2B5EF4-FFF2-40B4-BE49-F238E27FC236}">
                      <a16:creationId xmlns="" xmlns:a16="http://schemas.microsoft.com/office/drawing/2014/main" id="{839355A2-FC10-514E-930D-2F160EEC1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3" name="Freeform 106">
                  <a:extLst>
                    <a:ext uri="{FF2B5EF4-FFF2-40B4-BE49-F238E27FC236}">
                      <a16:creationId xmlns="" xmlns:a16="http://schemas.microsoft.com/office/drawing/2014/main" id="{771BF10A-FFF5-7D4B-84C3-7729B2288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4" name="Freeform 107">
                  <a:extLst>
                    <a:ext uri="{FF2B5EF4-FFF2-40B4-BE49-F238E27FC236}">
                      <a16:creationId xmlns="" xmlns:a16="http://schemas.microsoft.com/office/drawing/2014/main" id="{6171F6D9-4069-AE4E-8226-8B5A26893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5" name="Freeform 108">
                  <a:extLst>
                    <a:ext uri="{FF2B5EF4-FFF2-40B4-BE49-F238E27FC236}">
                      <a16:creationId xmlns="" xmlns:a16="http://schemas.microsoft.com/office/drawing/2014/main" id="{E54D7418-ABD1-E84D-90AA-D85724358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6" name="Freeform 109">
                  <a:extLst>
                    <a:ext uri="{FF2B5EF4-FFF2-40B4-BE49-F238E27FC236}">
                      <a16:creationId xmlns="" xmlns:a16="http://schemas.microsoft.com/office/drawing/2014/main" id="{8D711EDD-04A6-8347-9087-E3E886273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7" name="Freeform 110">
                  <a:extLst>
                    <a:ext uri="{FF2B5EF4-FFF2-40B4-BE49-F238E27FC236}">
                      <a16:creationId xmlns="" xmlns:a16="http://schemas.microsoft.com/office/drawing/2014/main" id="{4D208DC9-EB30-3549-B827-30B14C0FE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8" name="Freeform 111">
                  <a:extLst>
                    <a:ext uri="{FF2B5EF4-FFF2-40B4-BE49-F238E27FC236}">
                      <a16:creationId xmlns="" xmlns:a16="http://schemas.microsoft.com/office/drawing/2014/main" id="{E00E4210-0BDD-6043-939D-7BCC1815E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9" name="Freeform 112">
                  <a:extLst>
                    <a:ext uri="{FF2B5EF4-FFF2-40B4-BE49-F238E27FC236}">
                      <a16:creationId xmlns="" xmlns:a16="http://schemas.microsoft.com/office/drawing/2014/main" id="{E0B41AE9-CF4A-DB43-A849-C267D9917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0" name="Freeform 113">
                  <a:extLst>
                    <a:ext uri="{FF2B5EF4-FFF2-40B4-BE49-F238E27FC236}">
                      <a16:creationId xmlns="" xmlns:a16="http://schemas.microsoft.com/office/drawing/2014/main" id="{ABE90FC1-D0E5-2645-A818-D399DA6BB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1" name="Freeform 114">
                  <a:extLst>
                    <a:ext uri="{FF2B5EF4-FFF2-40B4-BE49-F238E27FC236}">
                      <a16:creationId xmlns="" xmlns:a16="http://schemas.microsoft.com/office/drawing/2014/main" id="{D9F91988-DB1E-EE42-A18B-540E61B21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2" name="Freeform 115">
                  <a:extLst>
                    <a:ext uri="{FF2B5EF4-FFF2-40B4-BE49-F238E27FC236}">
                      <a16:creationId xmlns="" xmlns:a16="http://schemas.microsoft.com/office/drawing/2014/main" id="{3001E38B-0DA6-EB4E-9B4C-79DD3828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="" xmlns:a16="http://schemas.microsoft.com/office/drawing/2014/main" id="{C91FECD7-7F54-9E41-A46F-ED6150303F3D}"/>
                </a:ext>
              </a:extLst>
            </p:cNvPr>
            <p:cNvGrpSpPr/>
            <p:nvPr/>
          </p:nvGrpSpPr>
          <p:grpSpPr>
            <a:xfrm>
              <a:off x="10091452" y="-275371"/>
              <a:ext cx="2796143" cy="7325815"/>
              <a:chOff x="9773695" y="-518940"/>
              <a:chExt cx="2796143" cy="7325815"/>
            </a:xfrm>
          </p:grpSpPr>
          <p:grpSp>
            <p:nvGrpSpPr>
              <p:cNvPr id="73" name="Group 8">
                <a:extLst>
                  <a:ext uri="{FF2B5EF4-FFF2-40B4-BE49-F238E27FC236}">
                    <a16:creationId xmlns="" xmlns:a16="http://schemas.microsoft.com/office/drawing/2014/main" id="{AAB55539-6F7B-4948-A53E-CD374A44F6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5208" y="2068596"/>
                <a:ext cx="2510822" cy="2347076"/>
                <a:chOff x="1789675" y="-486389"/>
                <a:chExt cx="2342704" cy="2191006"/>
              </a:xfrm>
            </p:grpSpPr>
            <p:sp>
              <p:nvSpPr>
                <p:cNvPr id="123" name="Freeform 3">
                  <a:extLst>
                    <a:ext uri="{FF2B5EF4-FFF2-40B4-BE49-F238E27FC236}">
                      <a16:creationId xmlns="" xmlns:a16="http://schemas.microsoft.com/office/drawing/2014/main" id="{8497D8EC-9860-B943-9AC1-E6A09D60E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4" name="Freeform 4">
                  <a:extLst>
                    <a:ext uri="{FF2B5EF4-FFF2-40B4-BE49-F238E27FC236}">
                      <a16:creationId xmlns="" xmlns:a16="http://schemas.microsoft.com/office/drawing/2014/main" id="{1F5482DE-DEE0-B144-A41F-4BEDDF6A7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5" name="Freeform 5">
                  <a:extLst>
                    <a:ext uri="{FF2B5EF4-FFF2-40B4-BE49-F238E27FC236}">
                      <a16:creationId xmlns="" xmlns:a16="http://schemas.microsoft.com/office/drawing/2014/main" id="{5ED0A6CC-9375-3F4F-BEAB-293B9464B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6" name="Freeform 6">
                  <a:extLst>
                    <a:ext uri="{FF2B5EF4-FFF2-40B4-BE49-F238E27FC236}">
                      <a16:creationId xmlns="" xmlns:a16="http://schemas.microsoft.com/office/drawing/2014/main" id="{56C0C811-30A4-7549-BDA8-95F40C53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7" name="Freeform 7">
                  <a:extLst>
                    <a:ext uri="{FF2B5EF4-FFF2-40B4-BE49-F238E27FC236}">
                      <a16:creationId xmlns="" xmlns:a16="http://schemas.microsoft.com/office/drawing/2014/main" id="{724934A2-B69E-FF42-BD8F-5C540FBE2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8" name="Freeform 8">
                  <a:extLst>
                    <a:ext uri="{FF2B5EF4-FFF2-40B4-BE49-F238E27FC236}">
                      <a16:creationId xmlns="" xmlns:a16="http://schemas.microsoft.com/office/drawing/2014/main" id="{B8595CE4-8BCE-5343-B798-0E44175D5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9" name="Freeform 9">
                  <a:extLst>
                    <a:ext uri="{FF2B5EF4-FFF2-40B4-BE49-F238E27FC236}">
                      <a16:creationId xmlns="" xmlns:a16="http://schemas.microsoft.com/office/drawing/2014/main" id="{E9E0C40A-0B49-8946-B718-600950978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0" name="Freeform 10">
                  <a:extLst>
                    <a:ext uri="{FF2B5EF4-FFF2-40B4-BE49-F238E27FC236}">
                      <a16:creationId xmlns="" xmlns:a16="http://schemas.microsoft.com/office/drawing/2014/main" id="{99FE89B6-B9D6-3A4D-BC36-C5F940358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1" name="Freeform 11">
                  <a:extLst>
                    <a:ext uri="{FF2B5EF4-FFF2-40B4-BE49-F238E27FC236}">
                      <a16:creationId xmlns="" xmlns:a16="http://schemas.microsoft.com/office/drawing/2014/main" id="{4BDF3186-6572-1E47-B491-81CCF10ED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2" name="Freeform 12">
                  <a:extLst>
                    <a:ext uri="{FF2B5EF4-FFF2-40B4-BE49-F238E27FC236}">
                      <a16:creationId xmlns="" xmlns:a16="http://schemas.microsoft.com/office/drawing/2014/main" id="{35BEF46C-1515-6A4C-BA59-53188C978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3" name="Freeform 13">
                  <a:extLst>
                    <a:ext uri="{FF2B5EF4-FFF2-40B4-BE49-F238E27FC236}">
                      <a16:creationId xmlns="" xmlns:a16="http://schemas.microsoft.com/office/drawing/2014/main" id="{E657D4AC-98B5-DA49-A936-79827E801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4" name="Freeform 14">
                  <a:extLst>
                    <a:ext uri="{FF2B5EF4-FFF2-40B4-BE49-F238E27FC236}">
                      <a16:creationId xmlns="" xmlns:a16="http://schemas.microsoft.com/office/drawing/2014/main" id="{0D7F96B1-2710-1A45-9029-60798B821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5" name="Freeform 15">
                  <a:extLst>
                    <a:ext uri="{FF2B5EF4-FFF2-40B4-BE49-F238E27FC236}">
                      <a16:creationId xmlns="" xmlns:a16="http://schemas.microsoft.com/office/drawing/2014/main" id="{21E87EB8-3DFC-784B-812D-C15FB0F25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6" name="Freeform 16">
                  <a:extLst>
                    <a:ext uri="{FF2B5EF4-FFF2-40B4-BE49-F238E27FC236}">
                      <a16:creationId xmlns="" xmlns:a16="http://schemas.microsoft.com/office/drawing/2014/main" id="{8B3F2BCB-1BFF-4842-9EF4-E764382B4D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7" name="Freeform 17">
                  <a:extLst>
                    <a:ext uri="{FF2B5EF4-FFF2-40B4-BE49-F238E27FC236}">
                      <a16:creationId xmlns="" xmlns:a16="http://schemas.microsoft.com/office/drawing/2014/main" id="{6C43E3BE-866B-2845-BA5D-C94DADB88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8" name="Freeform 18">
                  <a:extLst>
                    <a:ext uri="{FF2B5EF4-FFF2-40B4-BE49-F238E27FC236}">
                      <a16:creationId xmlns="" xmlns:a16="http://schemas.microsoft.com/office/drawing/2014/main" id="{B4AF92F9-34CC-3948-B5ED-7A08F9D2F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9" name="Freeform 19">
                  <a:extLst>
                    <a:ext uri="{FF2B5EF4-FFF2-40B4-BE49-F238E27FC236}">
                      <a16:creationId xmlns="" xmlns:a16="http://schemas.microsoft.com/office/drawing/2014/main" id="{6606FCBC-2AA4-DD41-B276-12C1972F5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0" name="Freeform 20">
                  <a:extLst>
                    <a:ext uri="{FF2B5EF4-FFF2-40B4-BE49-F238E27FC236}">
                      <a16:creationId xmlns="" xmlns:a16="http://schemas.microsoft.com/office/drawing/2014/main" id="{51F4DCD7-0483-9748-9708-E6A8CD37C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1" name="Freeform 21">
                  <a:extLst>
                    <a:ext uri="{FF2B5EF4-FFF2-40B4-BE49-F238E27FC236}">
                      <a16:creationId xmlns="" xmlns:a16="http://schemas.microsoft.com/office/drawing/2014/main" id="{FA9401F7-0BFE-3E4B-AAFD-A0EE7121A4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2" name="Freeform 22">
                  <a:extLst>
                    <a:ext uri="{FF2B5EF4-FFF2-40B4-BE49-F238E27FC236}">
                      <a16:creationId xmlns="" xmlns:a16="http://schemas.microsoft.com/office/drawing/2014/main" id="{60C059DD-1D1A-F144-9543-8485B2B01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74" name="Group 3">
                <a:extLst>
                  <a:ext uri="{FF2B5EF4-FFF2-40B4-BE49-F238E27FC236}">
                    <a16:creationId xmlns="" xmlns:a16="http://schemas.microsoft.com/office/drawing/2014/main" id="{72860762-F8DF-0B4C-93F9-80E92784E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1339" y="4479308"/>
                <a:ext cx="2498499" cy="2327567"/>
                <a:chOff x="5184676" y="4867269"/>
                <a:chExt cx="2331183" cy="2171802"/>
              </a:xfrm>
            </p:grpSpPr>
            <p:sp>
              <p:nvSpPr>
                <p:cNvPr id="97" name="Freeform 42">
                  <a:extLst>
                    <a:ext uri="{FF2B5EF4-FFF2-40B4-BE49-F238E27FC236}">
                      <a16:creationId xmlns="" xmlns:a16="http://schemas.microsoft.com/office/drawing/2014/main" id="{885B0AEB-EC6B-FA4C-AE6A-B390F002A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8" name="Freeform 43">
                  <a:extLst>
                    <a:ext uri="{FF2B5EF4-FFF2-40B4-BE49-F238E27FC236}">
                      <a16:creationId xmlns="" xmlns:a16="http://schemas.microsoft.com/office/drawing/2014/main" id="{D50F3CEB-F51D-F542-8A54-74C40C248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9" name="Freeform 44">
                  <a:extLst>
                    <a:ext uri="{FF2B5EF4-FFF2-40B4-BE49-F238E27FC236}">
                      <a16:creationId xmlns="" xmlns:a16="http://schemas.microsoft.com/office/drawing/2014/main" id="{B33D5124-1311-204F-AEDC-D8A3D5ED0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0" name="Freeform 45">
                  <a:extLst>
                    <a:ext uri="{FF2B5EF4-FFF2-40B4-BE49-F238E27FC236}">
                      <a16:creationId xmlns="" xmlns:a16="http://schemas.microsoft.com/office/drawing/2014/main" id="{91FA8FD7-648C-ED4A-89A1-45D3FA1D9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1" name="Freeform 46">
                  <a:extLst>
                    <a:ext uri="{FF2B5EF4-FFF2-40B4-BE49-F238E27FC236}">
                      <a16:creationId xmlns="" xmlns:a16="http://schemas.microsoft.com/office/drawing/2014/main" id="{F83E9291-EB24-0946-9CE4-91B2EA912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2" name="Freeform 47">
                  <a:extLst>
                    <a:ext uri="{FF2B5EF4-FFF2-40B4-BE49-F238E27FC236}">
                      <a16:creationId xmlns="" xmlns:a16="http://schemas.microsoft.com/office/drawing/2014/main" id="{C64D3F75-3512-0944-9A74-1C19619AA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3" name="Freeform 48">
                  <a:extLst>
                    <a:ext uri="{FF2B5EF4-FFF2-40B4-BE49-F238E27FC236}">
                      <a16:creationId xmlns="" xmlns:a16="http://schemas.microsoft.com/office/drawing/2014/main" id="{4E85E186-9075-EF45-82E6-87832317B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4" name="Freeform 49">
                  <a:extLst>
                    <a:ext uri="{FF2B5EF4-FFF2-40B4-BE49-F238E27FC236}">
                      <a16:creationId xmlns="" xmlns:a16="http://schemas.microsoft.com/office/drawing/2014/main" id="{BE7091F3-F8FA-304E-B1A6-525B31EBA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5" name="Freeform 50">
                  <a:extLst>
                    <a:ext uri="{FF2B5EF4-FFF2-40B4-BE49-F238E27FC236}">
                      <a16:creationId xmlns="" xmlns:a16="http://schemas.microsoft.com/office/drawing/2014/main" id="{9BBC2704-01B7-A24D-AD30-3C5177681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6" name="Freeform 51">
                  <a:extLst>
                    <a:ext uri="{FF2B5EF4-FFF2-40B4-BE49-F238E27FC236}">
                      <a16:creationId xmlns="" xmlns:a16="http://schemas.microsoft.com/office/drawing/2014/main" id="{5DB3F30A-8CD0-284D-81D5-B40A9035F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7" name="Freeform 52">
                  <a:extLst>
                    <a:ext uri="{FF2B5EF4-FFF2-40B4-BE49-F238E27FC236}">
                      <a16:creationId xmlns="" xmlns:a16="http://schemas.microsoft.com/office/drawing/2014/main" id="{38881D0C-8C18-1D40-8978-36456F80D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8" name="Freeform 53">
                  <a:extLst>
                    <a:ext uri="{FF2B5EF4-FFF2-40B4-BE49-F238E27FC236}">
                      <a16:creationId xmlns="" xmlns:a16="http://schemas.microsoft.com/office/drawing/2014/main" id="{FB1A32EF-12CA-6840-94B3-AC2CBED31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9" name="Freeform 54">
                  <a:extLst>
                    <a:ext uri="{FF2B5EF4-FFF2-40B4-BE49-F238E27FC236}">
                      <a16:creationId xmlns="" xmlns:a16="http://schemas.microsoft.com/office/drawing/2014/main" id="{257AE867-473F-794F-A4C8-063DD218F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0" name="Freeform 55">
                  <a:extLst>
                    <a:ext uri="{FF2B5EF4-FFF2-40B4-BE49-F238E27FC236}">
                      <a16:creationId xmlns="" xmlns:a16="http://schemas.microsoft.com/office/drawing/2014/main" id="{C5D07D54-202A-414A-B8E3-899F73BB7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1" name="Freeform 56">
                  <a:extLst>
                    <a:ext uri="{FF2B5EF4-FFF2-40B4-BE49-F238E27FC236}">
                      <a16:creationId xmlns="" xmlns:a16="http://schemas.microsoft.com/office/drawing/2014/main" id="{14DD15D2-E026-5C44-8470-7546A12E4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2" name="Freeform 57">
                  <a:extLst>
                    <a:ext uri="{FF2B5EF4-FFF2-40B4-BE49-F238E27FC236}">
                      <a16:creationId xmlns="" xmlns:a16="http://schemas.microsoft.com/office/drawing/2014/main" id="{1B519003-78A7-A747-8140-0FEDE9DE8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3" name="Freeform 58">
                  <a:extLst>
                    <a:ext uri="{FF2B5EF4-FFF2-40B4-BE49-F238E27FC236}">
                      <a16:creationId xmlns="" xmlns:a16="http://schemas.microsoft.com/office/drawing/2014/main" id="{A84120D0-510D-FA4F-B01F-398CA7C25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4" name="Freeform 59">
                  <a:extLst>
                    <a:ext uri="{FF2B5EF4-FFF2-40B4-BE49-F238E27FC236}">
                      <a16:creationId xmlns="" xmlns:a16="http://schemas.microsoft.com/office/drawing/2014/main" id="{6DB0EE0A-E92E-B949-BEE7-64E4CE297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5" name="Freeform 60">
                  <a:extLst>
                    <a:ext uri="{FF2B5EF4-FFF2-40B4-BE49-F238E27FC236}">
                      <a16:creationId xmlns="" xmlns:a16="http://schemas.microsoft.com/office/drawing/2014/main" id="{481C86F9-D6D2-6E4A-982E-A24E8CA23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6" name="Freeform 61">
                  <a:extLst>
                    <a:ext uri="{FF2B5EF4-FFF2-40B4-BE49-F238E27FC236}">
                      <a16:creationId xmlns="" xmlns:a16="http://schemas.microsoft.com/office/drawing/2014/main" id="{EABE69F3-A50D-9F49-9DAE-EE45C5385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7" name="Freeform 62">
                  <a:extLst>
                    <a:ext uri="{FF2B5EF4-FFF2-40B4-BE49-F238E27FC236}">
                      <a16:creationId xmlns="" xmlns:a16="http://schemas.microsoft.com/office/drawing/2014/main" id="{05E6AE38-A6AD-7A48-8346-FD5C5D9BC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75" name="Group 6">
                <a:extLst>
                  <a:ext uri="{FF2B5EF4-FFF2-40B4-BE49-F238E27FC236}">
                    <a16:creationId xmlns="" xmlns:a16="http://schemas.microsoft.com/office/drawing/2014/main" id="{F18F1F67-5357-614C-9067-F3F1408AA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73695" y="-518940"/>
                <a:ext cx="2381760" cy="2498938"/>
                <a:chOff x="8186027" y="-478708"/>
                <a:chExt cx="2221729" cy="2331183"/>
              </a:xfrm>
            </p:grpSpPr>
            <p:sp>
              <p:nvSpPr>
                <p:cNvPr id="78" name="Freeform 168">
                  <a:extLst>
                    <a:ext uri="{FF2B5EF4-FFF2-40B4-BE49-F238E27FC236}">
                      <a16:creationId xmlns="" xmlns:a16="http://schemas.microsoft.com/office/drawing/2014/main" id="{7DAD884D-AAC4-F547-A7F0-F8A811429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9" name="Freeform 169">
                  <a:extLst>
                    <a:ext uri="{FF2B5EF4-FFF2-40B4-BE49-F238E27FC236}">
                      <a16:creationId xmlns="" xmlns:a16="http://schemas.microsoft.com/office/drawing/2014/main" id="{8E761EC5-DBB0-2E44-B60A-2194B1967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0" name="Freeform 170">
                  <a:extLst>
                    <a:ext uri="{FF2B5EF4-FFF2-40B4-BE49-F238E27FC236}">
                      <a16:creationId xmlns="" xmlns:a16="http://schemas.microsoft.com/office/drawing/2014/main" id="{40E23964-8BEC-0A44-B454-8528175E22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1" name="Freeform 171">
                  <a:extLst>
                    <a:ext uri="{FF2B5EF4-FFF2-40B4-BE49-F238E27FC236}">
                      <a16:creationId xmlns="" xmlns:a16="http://schemas.microsoft.com/office/drawing/2014/main" id="{48F7550E-5E5B-5745-8177-0AA2BBCF3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2" name="Freeform 172">
                  <a:extLst>
                    <a:ext uri="{FF2B5EF4-FFF2-40B4-BE49-F238E27FC236}">
                      <a16:creationId xmlns="" xmlns:a16="http://schemas.microsoft.com/office/drawing/2014/main" id="{BB8BE89C-093B-4743-B155-F5C367F7D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3" name="Freeform 173">
                  <a:extLst>
                    <a:ext uri="{FF2B5EF4-FFF2-40B4-BE49-F238E27FC236}">
                      <a16:creationId xmlns="" xmlns:a16="http://schemas.microsoft.com/office/drawing/2014/main" id="{1CE877EA-E1FA-9E4C-BCA5-CF10FFC7E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4" name="Freeform 174">
                  <a:extLst>
                    <a:ext uri="{FF2B5EF4-FFF2-40B4-BE49-F238E27FC236}">
                      <a16:creationId xmlns="" xmlns:a16="http://schemas.microsoft.com/office/drawing/2014/main" id="{08C3E879-D6E2-7F4F-90B9-0407885F7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5" name="Freeform 175">
                  <a:extLst>
                    <a:ext uri="{FF2B5EF4-FFF2-40B4-BE49-F238E27FC236}">
                      <a16:creationId xmlns="" xmlns:a16="http://schemas.microsoft.com/office/drawing/2014/main" id="{77BF59E8-119A-1746-B394-ADFDBA12D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6" name="Freeform 176">
                  <a:extLst>
                    <a:ext uri="{FF2B5EF4-FFF2-40B4-BE49-F238E27FC236}">
                      <a16:creationId xmlns="" xmlns:a16="http://schemas.microsoft.com/office/drawing/2014/main" id="{FCB5BED5-E158-374E-835F-B0447998B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7" name="Freeform 177">
                  <a:extLst>
                    <a:ext uri="{FF2B5EF4-FFF2-40B4-BE49-F238E27FC236}">
                      <a16:creationId xmlns="" xmlns:a16="http://schemas.microsoft.com/office/drawing/2014/main" id="{9407BE5E-D185-E249-A8B7-D9C07D9A1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9" name="Freeform 179">
                  <a:extLst>
                    <a:ext uri="{FF2B5EF4-FFF2-40B4-BE49-F238E27FC236}">
                      <a16:creationId xmlns="" xmlns:a16="http://schemas.microsoft.com/office/drawing/2014/main" id="{DE804C86-B273-FC4C-B621-2DE8D3309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0" name="Freeform 180">
                  <a:extLst>
                    <a:ext uri="{FF2B5EF4-FFF2-40B4-BE49-F238E27FC236}">
                      <a16:creationId xmlns="" xmlns:a16="http://schemas.microsoft.com/office/drawing/2014/main" id="{87D8A82F-52E8-9C4D-BD9F-BA2196777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1" name="Freeform 181">
                  <a:extLst>
                    <a:ext uri="{FF2B5EF4-FFF2-40B4-BE49-F238E27FC236}">
                      <a16:creationId xmlns="" xmlns:a16="http://schemas.microsoft.com/office/drawing/2014/main" id="{08E5FDFA-D493-A544-BCA4-A1F3708586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414111" y="514863"/>
            <a:ext cx="4205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Mockups </a:t>
            </a:r>
            <a:r>
              <a:rPr lang="mr-IN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–</a:t>
            </a:r>
            <a:r>
              <a:rPr lang="en-US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 page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80" y="1182150"/>
            <a:ext cx="5820095" cy="361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8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39F2F9F-83F1-9743-9322-F4CD8D1F1B17}"/>
              </a:ext>
            </a:extLst>
          </p:cNvPr>
          <p:cNvGrpSpPr/>
          <p:nvPr/>
        </p:nvGrpSpPr>
        <p:grpSpPr>
          <a:xfrm>
            <a:off x="-569026" y="-308126"/>
            <a:ext cx="10234722" cy="5768376"/>
            <a:chOff x="-758701" y="-275371"/>
            <a:chExt cx="13646296" cy="7691168"/>
          </a:xfrm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E21120BB-2206-BF48-8195-CE2D76DEF3D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758701" y="2299115"/>
              <a:ext cx="2304000" cy="5116682"/>
              <a:chOff x="-528478" y="549275"/>
              <a:chExt cx="2916078" cy="6475971"/>
            </a:xfrm>
          </p:grpSpPr>
          <p:grpSp>
            <p:nvGrpSpPr>
              <p:cNvPr id="62" name="Group 7">
                <a:extLst>
                  <a:ext uri="{FF2B5EF4-FFF2-40B4-BE49-F238E27FC236}">
                    <a16:creationId xmlns="" xmlns:a16="http://schemas.microsoft.com/office/drawing/2014/main" id="{B00FC559-46B4-2441-A6BB-E4137D845D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15" name="Freeform 25">
                  <a:extLst>
                    <a:ext uri="{FF2B5EF4-FFF2-40B4-BE49-F238E27FC236}">
                      <a16:creationId xmlns="" xmlns:a16="http://schemas.microsoft.com/office/drawing/2014/main" id="{938EE767-0900-5044-B7B5-54FAE045D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6" name="Freeform 26">
                  <a:extLst>
                    <a:ext uri="{FF2B5EF4-FFF2-40B4-BE49-F238E27FC236}">
                      <a16:creationId xmlns="" xmlns:a16="http://schemas.microsoft.com/office/drawing/2014/main" id="{F1B5A567-63DE-3E4F-BB10-9C42302AE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7" name="Freeform 27">
                  <a:extLst>
                    <a:ext uri="{FF2B5EF4-FFF2-40B4-BE49-F238E27FC236}">
                      <a16:creationId xmlns="" xmlns:a16="http://schemas.microsoft.com/office/drawing/2014/main" id="{71958837-4490-AF41-8B8C-A7C53D1DA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8" name="Freeform 28">
                  <a:extLst>
                    <a:ext uri="{FF2B5EF4-FFF2-40B4-BE49-F238E27FC236}">
                      <a16:creationId xmlns="" xmlns:a16="http://schemas.microsoft.com/office/drawing/2014/main" id="{972ECDBC-0E02-B14D-AB35-8AD58F3C7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9" name="Freeform 29">
                  <a:extLst>
                    <a:ext uri="{FF2B5EF4-FFF2-40B4-BE49-F238E27FC236}">
                      <a16:creationId xmlns="" xmlns:a16="http://schemas.microsoft.com/office/drawing/2014/main" id="{CDBBB5BE-9991-844A-AB6E-AB5B4F31A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0" name="Freeform 30">
                  <a:extLst>
                    <a:ext uri="{FF2B5EF4-FFF2-40B4-BE49-F238E27FC236}">
                      <a16:creationId xmlns="" xmlns:a16="http://schemas.microsoft.com/office/drawing/2014/main" id="{634722AB-5E7A-0F48-83CD-E4A655526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1" name="Freeform 31">
                  <a:extLst>
                    <a:ext uri="{FF2B5EF4-FFF2-40B4-BE49-F238E27FC236}">
                      <a16:creationId xmlns="" xmlns:a16="http://schemas.microsoft.com/office/drawing/2014/main" id="{F251B920-2AB4-5341-AB55-904BC97858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2" name="Freeform 32">
                  <a:extLst>
                    <a:ext uri="{FF2B5EF4-FFF2-40B4-BE49-F238E27FC236}">
                      <a16:creationId xmlns="" xmlns:a16="http://schemas.microsoft.com/office/drawing/2014/main" id="{281AC262-C150-8D43-8254-D95D786C4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3" name="Freeform 33">
                  <a:extLst>
                    <a:ext uri="{FF2B5EF4-FFF2-40B4-BE49-F238E27FC236}">
                      <a16:creationId xmlns="" xmlns:a16="http://schemas.microsoft.com/office/drawing/2014/main" id="{5F54805D-AE43-D34C-A741-C73D2CD3D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4" name="Freeform 34">
                  <a:extLst>
                    <a:ext uri="{FF2B5EF4-FFF2-40B4-BE49-F238E27FC236}">
                      <a16:creationId xmlns="" xmlns:a16="http://schemas.microsoft.com/office/drawing/2014/main" id="{ACD52D37-0F01-DF42-90DC-EF71CC2B9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5" name="Freeform 35">
                  <a:extLst>
                    <a:ext uri="{FF2B5EF4-FFF2-40B4-BE49-F238E27FC236}">
                      <a16:creationId xmlns="" xmlns:a16="http://schemas.microsoft.com/office/drawing/2014/main" id="{319D213F-2559-6A45-B0D9-EEBE298F9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6" name="Freeform 36">
                  <a:extLst>
                    <a:ext uri="{FF2B5EF4-FFF2-40B4-BE49-F238E27FC236}">
                      <a16:creationId xmlns="" xmlns:a16="http://schemas.microsoft.com/office/drawing/2014/main" id="{B77392C6-CF16-454D-B399-1E97C6C21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7" name="Freeform 37">
                  <a:extLst>
                    <a:ext uri="{FF2B5EF4-FFF2-40B4-BE49-F238E27FC236}">
                      <a16:creationId xmlns="" xmlns:a16="http://schemas.microsoft.com/office/drawing/2014/main" id="{37D41430-E211-0C47-92D0-75F9207E2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8" name="Freeform 38">
                  <a:extLst>
                    <a:ext uri="{FF2B5EF4-FFF2-40B4-BE49-F238E27FC236}">
                      <a16:creationId xmlns="" xmlns:a16="http://schemas.microsoft.com/office/drawing/2014/main" id="{AE7CE9ED-CD7F-FB4E-B7E6-541DA7568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9" name="Freeform 39">
                  <a:extLst>
                    <a:ext uri="{FF2B5EF4-FFF2-40B4-BE49-F238E27FC236}">
                      <a16:creationId xmlns="" xmlns:a16="http://schemas.microsoft.com/office/drawing/2014/main" id="{DACCB55F-BC86-C942-80FB-21F72C313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63" name="Group 2">
                <a:extLst>
                  <a:ext uri="{FF2B5EF4-FFF2-40B4-BE49-F238E27FC236}">
                    <a16:creationId xmlns="" xmlns:a16="http://schemas.microsoft.com/office/drawing/2014/main" id="{173351DF-B267-4E4B-9A39-136C2D161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90" name="Freeform 66">
                  <a:extLst>
                    <a:ext uri="{FF2B5EF4-FFF2-40B4-BE49-F238E27FC236}">
                      <a16:creationId xmlns="" xmlns:a16="http://schemas.microsoft.com/office/drawing/2014/main" id="{155C8C51-055A-D74A-BEE7-398D375AC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1" name="Freeform 67">
                  <a:extLst>
                    <a:ext uri="{FF2B5EF4-FFF2-40B4-BE49-F238E27FC236}">
                      <a16:creationId xmlns="" xmlns:a16="http://schemas.microsoft.com/office/drawing/2014/main" id="{D79CBF6F-E861-E243-9523-EC0409430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2" name="Freeform 68">
                  <a:extLst>
                    <a:ext uri="{FF2B5EF4-FFF2-40B4-BE49-F238E27FC236}">
                      <a16:creationId xmlns="" xmlns:a16="http://schemas.microsoft.com/office/drawing/2014/main" id="{4DC3EAC0-5D3A-D34D-BE9B-EC634CB7C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3" name="Freeform 69">
                  <a:extLst>
                    <a:ext uri="{FF2B5EF4-FFF2-40B4-BE49-F238E27FC236}">
                      <a16:creationId xmlns="" xmlns:a16="http://schemas.microsoft.com/office/drawing/2014/main" id="{BF20EDE7-70E6-4849-9DE1-80B00B17E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4" name="Freeform 70">
                  <a:extLst>
                    <a:ext uri="{FF2B5EF4-FFF2-40B4-BE49-F238E27FC236}">
                      <a16:creationId xmlns="" xmlns:a16="http://schemas.microsoft.com/office/drawing/2014/main" id="{D134A420-55A2-5540-B0B6-2A1CB47F9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5" name="Freeform 71">
                  <a:extLst>
                    <a:ext uri="{FF2B5EF4-FFF2-40B4-BE49-F238E27FC236}">
                      <a16:creationId xmlns="" xmlns:a16="http://schemas.microsoft.com/office/drawing/2014/main" id="{744E48BF-AF60-8B42-AD00-BC2AE338C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6" name="Freeform 72">
                  <a:extLst>
                    <a:ext uri="{FF2B5EF4-FFF2-40B4-BE49-F238E27FC236}">
                      <a16:creationId xmlns="" xmlns:a16="http://schemas.microsoft.com/office/drawing/2014/main" id="{3D3BF028-2040-E64C-9AA8-F7D56AF21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7" name="Freeform 73">
                  <a:extLst>
                    <a:ext uri="{FF2B5EF4-FFF2-40B4-BE49-F238E27FC236}">
                      <a16:creationId xmlns="" xmlns:a16="http://schemas.microsoft.com/office/drawing/2014/main" id="{40D22E69-46BC-F642-83C4-31A8CA553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8" name="Freeform 74">
                  <a:extLst>
                    <a:ext uri="{FF2B5EF4-FFF2-40B4-BE49-F238E27FC236}">
                      <a16:creationId xmlns="" xmlns:a16="http://schemas.microsoft.com/office/drawing/2014/main" id="{17D14AB4-5A3B-7848-8759-A32C8716A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9" name="Freeform 75">
                  <a:extLst>
                    <a:ext uri="{FF2B5EF4-FFF2-40B4-BE49-F238E27FC236}">
                      <a16:creationId xmlns="" xmlns:a16="http://schemas.microsoft.com/office/drawing/2014/main" id="{0373B048-83E2-B544-A4A5-601954550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0" name="Freeform 76">
                  <a:extLst>
                    <a:ext uri="{FF2B5EF4-FFF2-40B4-BE49-F238E27FC236}">
                      <a16:creationId xmlns="" xmlns:a16="http://schemas.microsoft.com/office/drawing/2014/main" id="{27849645-B810-7848-A0D8-73E3A3711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1" name="Freeform 77">
                  <a:extLst>
                    <a:ext uri="{FF2B5EF4-FFF2-40B4-BE49-F238E27FC236}">
                      <a16:creationId xmlns="" xmlns:a16="http://schemas.microsoft.com/office/drawing/2014/main" id="{25B6F79D-7A54-9646-BEF7-6DFAF2A0A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2" name="Freeform 78">
                  <a:extLst>
                    <a:ext uri="{FF2B5EF4-FFF2-40B4-BE49-F238E27FC236}">
                      <a16:creationId xmlns="" xmlns:a16="http://schemas.microsoft.com/office/drawing/2014/main" id="{50700CA8-1836-9247-A5F5-136428CE5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3" name="Freeform 79">
                  <a:extLst>
                    <a:ext uri="{FF2B5EF4-FFF2-40B4-BE49-F238E27FC236}">
                      <a16:creationId xmlns="" xmlns:a16="http://schemas.microsoft.com/office/drawing/2014/main" id="{F72D1C33-422B-734F-B5D0-AA22B56B7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4" name="Freeform 80">
                  <a:extLst>
                    <a:ext uri="{FF2B5EF4-FFF2-40B4-BE49-F238E27FC236}">
                      <a16:creationId xmlns="" xmlns:a16="http://schemas.microsoft.com/office/drawing/2014/main" id="{8141BEF7-0F35-4142-ADEE-F72D962D4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5" name="Freeform 81">
                  <a:extLst>
                    <a:ext uri="{FF2B5EF4-FFF2-40B4-BE49-F238E27FC236}">
                      <a16:creationId xmlns="" xmlns:a16="http://schemas.microsoft.com/office/drawing/2014/main" id="{04C0786C-2676-C64B-939F-3B4D4F90E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6" name="Freeform 82">
                  <a:extLst>
                    <a:ext uri="{FF2B5EF4-FFF2-40B4-BE49-F238E27FC236}">
                      <a16:creationId xmlns="" xmlns:a16="http://schemas.microsoft.com/office/drawing/2014/main" id="{C7AAB6A5-80C2-3C47-AD79-FAE0388B2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7" name="Freeform 83">
                  <a:extLst>
                    <a:ext uri="{FF2B5EF4-FFF2-40B4-BE49-F238E27FC236}">
                      <a16:creationId xmlns="" xmlns:a16="http://schemas.microsoft.com/office/drawing/2014/main" id="{CF07B0DE-1809-344B-958D-C6F23AF93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8" name="Freeform 84">
                  <a:extLst>
                    <a:ext uri="{FF2B5EF4-FFF2-40B4-BE49-F238E27FC236}">
                      <a16:creationId xmlns="" xmlns:a16="http://schemas.microsoft.com/office/drawing/2014/main" id="{D7FC20C4-014C-344B-A549-06DC08105C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9" name="Freeform 85">
                  <a:extLst>
                    <a:ext uri="{FF2B5EF4-FFF2-40B4-BE49-F238E27FC236}">
                      <a16:creationId xmlns="" xmlns:a16="http://schemas.microsoft.com/office/drawing/2014/main" id="{B2E6FC26-6366-7649-8FFF-222B29C66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0" name="Freeform 86">
                  <a:extLst>
                    <a:ext uri="{FF2B5EF4-FFF2-40B4-BE49-F238E27FC236}">
                      <a16:creationId xmlns="" xmlns:a16="http://schemas.microsoft.com/office/drawing/2014/main" id="{29BC5E5C-F251-B148-9E76-117ED6665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="" xmlns:a16="http://schemas.microsoft.com/office/drawing/2014/main" id="{C4400D25-AEA7-584B-9606-B6981DA71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2" name="Freeform 88">
                  <a:extLst>
                    <a:ext uri="{FF2B5EF4-FFF2-40B4-BE49-F238E27FC236}">
                      <a16:creationId xmlns="" xmlns:a16="http://schemas.microsoft.com/office/drawing/2014/main" id="{49D8D988-FA51-3541-A6CF-31837C593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3" name="Freeform 89">
                  <a:extLst>
                    <a:ext uri="{FF2B5EF4-FFF2-40B4-BE49-F238E27FC236}">
                      <a16:creationId xmlns="" xmlns:a16="http://schemas.microsoft.com/office/drawing/2014/main" id="{FB13833F-08DA-544C-9A78-8F41B4F8B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4" name="Freeform 90">
                  <a:extLst>
                    <a:ext uri="{FF2B5EF4-FFF2-40B4-BE49-F238E27FC236}">
                      <a16:creationId xmlns="" xmlns:a16="http://schemas.microsoft.com/office/drawing/2014/main" id="{FAFC9160-D99D-3A4D-98B2-CD3594E3F9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64" name="Group 1">
                <a:extLst>
                  <a:ext uri="{FF2B5EF4-FFF2-40B4-BE49-F238E27FC236}">
                    <a16:creationId xmlns="" xmlns:a16="http://schemas.microsoft.com/office/drawing/2014/main" id="{3FCD3380-A2CD-4D45-8EB4-5E7C6E0C0F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65" name="Freeform 91">
                  <a:extLst>
                    <a:ext uri="{FF2B5EF4-FFF2-40B4-BE49-F238E27FC236}">
                      <a16:creationId xmlns="" xmlns:a16="http://schemas.microsoft.com/office/drawing/2014/main" id="{1C136F4D-78A0-7E4B-95BD-5B0CD8D215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6" name="Freeform 92">
                  <a:extLst>
                    <a:ext uri="{FF2B5EF4-FFF2-40B4-BE49-F238E27FC236}">
                      <a16:creationId xmlns="" xmlns:a16="http://schemas.microsoft.com/office/drawing/2014/main" id="{60022AB4-5D07-DC42-948A-A70F69C7C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7" name="Freeform 93">
                  <a:extLst>
                    <a:ext uri="{FF2B5EF4-FFF2-40B4-BE49-F238E27FC236}">
                      <a16:creationId xmlns="" xmlns:a16="http://schemas.microsoft.com/office/drawing/2014/main" id="{470E0B61-46FE-BE45-A348-BB5E180CA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8" name="Freeform 94">
                  <a:extLst>
                    <a:ext uri="{FF2B5EF4-FFF2-40B4-BE49-F238E27FC236}">
                      <a16:creationId xmlns="" xmlns:a16="http://schemas.microsoft.com/office/drawing/2014/main" id="{8708F3A0-5724-A54C-AB71-AD6AA858F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9" name="Freeform 95">
                  <a:extLst>
                    <a:ext uri="{FF2B5EF4-FFF2-40B4-BE49-F238E27FC236}">
                      <a16:creationId xmlns="" xmlns:a16="http://schemas.microsoft.com/office/drawing/2014/main" id="{8E8EC348-D949-0C47-8255-A4F9A2B2A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0" name="Freeform 96">
                  <a:extLst>
                    <a:ext uri="{FF2B5EF4-FFF2-40B4-BE49-F238E27FC236}">
                      <a16:creationId xmlns="" xmlns:a16="http://schemas.microsoft.com/office/drawing/2014/main" id="{2E5F556E-3EC3-204D-957F-ED1C4AC60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 dirty="0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1" name="Freeform 97">
                  <a:extLst>
                    <a:ext uri="{FF2B5EF4-FFF2-40B4-BE49-F238E27FC236}">
                      <a16:creationId xmlns="" xmlns:a16="http://schemas.microsoft.com/office/drawing/2014/main" id="{1A9DD0B5-E852-AB46-97F7-D65A0394D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2" name="Freeform 98">
                  <a:extLst>
                    <a:ext uri="{FF2B5EF4-FFF2-40B4-BE49-F238E27FC236}">
                      <a16:creationId xmlns="" xmlns:a16="http://schemas.microsoft.com/office/drawing/2014/main" id="{4F4812E5-EE60-2E40-B96D-D22763B1F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3" name="Freeform 99">
                  <a:extLst>
                    <a:ext uri="{FF2B5EF4-FFF2-40B4-BE49-F238E27FC236}">
                      <a16:creationId xmlns="" xmlns:a16="http://schemas.microsoft.com/office/drawing/2014/main" id="{E92FA7DC-CAF9-D540-BF02-7DD6E757C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4" name="Freeform 100">
                  <a:extLst>
                    <a:ext uri="{FF2B5EF4-FFF2-40B4-BE49-F238E27FC236}">
                      <a16:creationId xmlns="" xmlns:a16="http://schemas.microsoft.com/office/drawing/2014/main" id="{2F3A801F-FC0E-FB4A-9931-C2C8C4F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5" name="Freeform 101">
                  <a:extLst>
                    <a:ext uri="{FF2B5EF4-FFF2-40B4-BE49-F238E27FC236}">
                      <a16:creationId xmlns="" xmlns:a16="http://schemas.microsoft.com/office/drawing/2014/main" id="{2427EA28-4162-1D4D-A730-F5ECFC643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6" name="Freeform 102">
                  <a:extLst>
                    <a:ext uri="{FF2B5EF4-FFF2-40B4-BE49-F238E27FC236}">
                      <a16:creationId xmlns="" xmlns:a16="http://schemas.microsoft.com/office/drawing/2014/main" id="{9E85F510-6B0F-F543-877D-EFBFED15F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7" name="Freeform 103">
                  <a:extLst>
                    <a:ext uri="{FF2B5EF4-FFF2-40B4-BE49-F238E27FC236}">
                      <a16:creationId xmlns="" xmlns:a16="http://schemas.microsoft.com/office/drawing/2014/main" id="{E3CD5565-DDA9-A148-8D64-B9DA57D56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8" name="Freeform 104">
                  <a:extLst>
                    <a:ext uri="{FF2B5EF4-FFF2-40B4-BE49-F238E27FC236}">
                      <a16:creationId xmlns="" xmlns:a16="http://schemas.microsoft.com/office/drawing/2014/main" id="{1468A87D-C7BA-FB46-B996-8CE0C96B8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9" name="Freeform 105">
                  <a:extLst>
                    <a:ext uri="{FF2B5EF4-FFF2-40B4-BE49-F238E27FC236}">
                      <a16:creationId xmlns="" xmlns:a16="http://schemas.microsoft.com/office/drawing/2014/main" id="{839355A2-FC10-514E-930D-2F160EEC1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0" name="Freeform 106">
                  <a:extLst>
                    <a:ext uri="{FF2B5EF4-FFF2-40B4-BE49-F238E27FC236}">
                      <a16:creationId xmlns="" xmlns:a16="http://schemas.microsoft.com/office/drawing/2014/main" id="{771BF10A-FFF5-7D4B-84C3-7729B2288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1" name="Freeform 107">
                  <a:extLst>
                    <a:ext uri="{FF2B5EF4-FFF2-40B4-BE49-F238E27FC236}">
                      <a16:creationId xmlns="" xmlns:a16="http://schemas.microsoft.com/office/drawing/2014/main" id="{6171F6D9-4069-AE4E-8226-8B5A26893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2" name="Freeform 108">
                  <a:extLst>
                    <a:ext uri="{FF2B5EF4-FFF2-40B4-BE49-F238E27FC236}">
                      <a16:creationId xmlns="" xmlns:a16="http://schemas.microsoft.com/office/drawing/2014/main" id="{E54D7418-ABD1-E84D-90AA-D85724358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3" name="Freeform 109">
                  <a:extLst>
                    <a:ext uri="{FF2B5EF4-FFF2-40B4-BE49-F238E27FC236}">
                      <a16:creationId xmlns="" xmlns:a16="http://schemas.microsoft.com/office/drawing/2014/main" id="{8D711EDD-04A6-8347-9087-E3E886273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4" name="Freeform 110">
                  <a:extLst>
                    <a:ext uri="{FF2B5EF4-FFF2-40B4-BE49-F238E27FC236}">
                      <a16:creationId xmlns="" xmlns:a16="http://schemas.microsoft.com/office/drawing/2014/main" id="{4D208DC9-EB30-3549-B827-30B14C0FE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5" name="Freeform 111">
                  <a:extLst>
                    <a:ext uri="{FF2B5EF4-FFF2-40B4-BE49-F238E27FC236}">
                      <a16:creationId xmlns="" xmlns:a16="http://schemas.microsoft.com/office/drawing/2014/main" id="{E00E4210-0BDD-6043-939D-7BCC1815E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6" name="Freeform 112">
                  <a:extLst>
                    <a:ext uri="{FF2B5EF4-FFF2-40B4-BE49-F238E27FC236}">
                      <a16:creationId xmlns="" xmlns:a16="http://schemas.microsoft.com/office/drawing/2014/main" id="{E0B41AE9-CF4A-DB43-A849-C267D9917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7" name="Freeform 113">
                  <a:extLst>
                    <a:ext uri="{FF2B5EF4-FFF2-40B4-BE49-F238E27FC236}">
                      <a16:creationId xmlns="" xmlns:a16="http://schemas.microsoft.com/office/drawing/2014/main" id="{ABE90FC1-D0E5-2645-A818-D399DA6BB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8" name="Freeform 114">
                  <a:extLst>
                    <a:ext uri="{FF2B5EF4-FFF2-40B4-BE49-F238E27FC236}">
                      <a16:creationId xmlns="" xmlns:a16="http://schemas.microsoft.com/office/drawing/2014/main" id="{D9F91988-DB1E-EE42-A18B-540E61B21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9" name="Freeform 115">
                  <a:extLst>
                    <a:ext uri="{FF2B5EF4-FFF2-40B4-BE49-F238E27FC236}">
                      <a16:creationId xmlns="" xmlns:a16="http://schemas.microsoft.com/office/drawing/2014/main" id="{3001E38B-0DA6-EB4E-9B4C-79DD3828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C91FECD7-7F54-9E41-A46F-ED6150303F3D}"/>
                </a:ext>
              </a:extLst>
            </p:cNvPr>
            <p:cNvGrpSpPr/>
            <p:nvPr/>
          </p:nvGrpSpPr>
          <p:grpSpPr>
            <a:xfrm>
              <a:off x="10091452" y="-275371"/>
              <a:ext cx="2796143" cy="7325815"/>
              <a:chOff x="9773695" y="-518940"/>
              <a:chExt cx="2796143" cy="7325815"/>
            </a:xfrm>
          </p:grpSpPr>
          <p:grpSp>
            <p:nvGrpSpPr>
              <p:cNvPr id="5" name="Group 8">
                <a:extLst>
                  <a:ext uri="{FF2B5EF4-FFF2-40B4-BE49-F238E27FC236}">
                    <a16:creationId xmlns="" xmlns:a16="http://schemas.microsoft.com/office/drawing/2014/main" id="{AAB55539-6F7B-4948-A53E-CD374A44F6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5208" y="2068596"/>
                <a:ext cx="2510822" cy="2347076"/>
                <a:chOff x="1789675" y="-486389"/>
                <a:chExt cx="2342704" cy="2191006"/>
              </a:xfrm>
            </p:grpSpPr>
            <p:sp>
              <p:nvSpPr>
                <p:cNvPr id="42" name="Freeform 3">
                  <a:extLst>
                    <a:ext uri="{FF2B5EF4-FFF2-40B4-BE49-F238E27FC236}">
                      <a16:creationId xmlns="" xmlns:a16="http://schemas.microsoft.com/office/drawing/2014/main" id="{8497D8EC-9860-B943-9AC1-E6A09D60E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3" name="Freeform 4">
                  <a:extLst>
                    <a:ext uri="{FF2B5EF4-FFF2-40B4-BE49-F238E27FC236}">
                      <a16:creationId xmlns="" xmlns:a16="http://schemas.microsoft.com/office/drawing/2014/main" id="{1F5482DE-DEE0-B144-A41F-4BEDDF6A7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4" name="Freeform 5">
                  <a:extLst>
                    <a:ext uri="{FF2B5EF4-FFF2-40B4-BE49-F238E27FC236}">
                      <a16:creationId xmlns="" xmlns:a16="http://schemas.microsoft.com/office/drawing/2014/main" id="{5ED0A6CC-9375-3F4F-BEAB-293B9464B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5" name="Freeform 6">
                  <a:extLst>
                    <a:ext uri="{FF2B5EF4-FFF2-40B4-BE49-F238E27FC236}">
                      <a16:creationId xmlns="" xmlns:a16="http://schemas.microsoft.com/office/drawing/2014/main" id="{56C0C811-30A4-7549-BDA8-95F40C53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6" name="Freeform 7">
                  <a:extLst>
                    <a:ext uri="{FF2B5EF4-FFF2-40B4-BE49-F238E27FC236}">
                      <a16:creationId xmlns="" xmlns:a16="http://schemas.microsoft.com/office/drawing/2014/main" id="{724934A2-B69E-FF42-BD8F-5C540FBE2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="" xmlns:a16="http://schemas.microsoft.com/office/drawing/2014/main" id="{B8595CE4-8BCE-5343-B798-0E44175D5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8" name="Freeform 9">
                  <a:extLst>
                    <a:ext uri="{FF2B5EF4-FFF2-40B4-BE49-F238E27FC236}">
                      <a16:creationId xmlns="" xmlns:a16="http://schemas.microsoft.com/office/drawing/2014/main" id="{E9E0C40A-0B49-8946-B718-600950978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9" name="Freeform 10">
                  <a:extLst>
                    <a:ext uri="{FF2B5EF4-FFF2-40B4-BE49-F238E27FC236}">
                      <a16:creationId xmlns="" xmlns:a16="http://schemas.microsoft.com/office/drawing/2014/main" id="{99FE89B6-B9D6-3A4D-BC36-C5F940358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0" name="Freeform 11">
                  <a:extLst>
                    <a:ext uri="{FF2B5EF4-FFF2-40B4-BE49-F238E27FC236}">
                      <a16:creationId xmlns="" xmlns:a16="http://schemas.microsoft.com/office/drawing/2014/main" id="{4BDF3186-6572-1E47-B491-81CCF10ED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1" name="Freeform 12">
                  <a:extLst>
                    <a:ext uri="{FF2B5EF4-FFF2-40B4-BE49-F238E27FC236}">
                      <a16:creationId xmlns="" xmlns:a16="http://schemas.microsoft.com/office/drawing/2014/main" id="{35BEF46C-1515-6A4C-BA59-53188C978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2" name="Freeform 13">
                  <a:extLst>
                    <a:ext uri="{FF2B5EF4-FFF2-40B4-BE49-F238E27FC236}">
                      <a16:creationId xmlns="" xmlns:a16="http://schemas.microsoft.com/office/drawing/2014/main" id="{E657D4AC-98B5-DA49-A936-79827E801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3" name="Freeform 14">
                  <a:extLst>
                    <a:ext uri="{FF2B5EF4-FFF2-40B4-BE49-F238E27FC236}">
                      <a16:creationId xmlns="" xmlns:a16="http://schemas.microsoft.com/office/drawing/2014/main" id="{0D7F96B1-2710-1A45-9029-60798B821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4" name="Freeform 15">
                  <a:extLst>
                    <a:ext uri="{FF2B5EF4-FFF2-40B4-BE49-F238E27FC236}">
                      <a16:creationId xmlns="" xmlns:a16="http://schemas.microsoft.com/office/drawing/2014/main" id="{21E87EB8-3DFC-784B-812D-C15FB0F25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5" name="Freeform 16">
                  <a:extLst>
                    <a:ext uri="{FF2B5EF4-FFF2-40B4-BE49-F238E27FC236}">
                      <a16:creationId xmlns="" xmlns:a16="http://schemas.microsoft.com/office/drawing/2014/main" id="{8B3F2BCB-1BFF-4842-9EF4-E764382B4D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6" name="Freeform 17">
                  <a:extLst>
                    <a:ext uri="{FF2B5EF4-FFF2-40B4-BE49-F238E27FC236}">
                      <a16:creationId xmlns="" xmlns:a16="http://schemas.microsoft.com/office/drawing/2014/main" id="{6C43E3BE-866B-2845-BA5D-C94DADB88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7" name="Freeform 18">
                  <a:extLst>
                    <a:ext uri="{FF2B5EF4-FFF2-40B4-BE49-F238E27FC236}">
                      <a16:creationId xmlns="" xmlns:a16="http://schemas.microsoft.com/office/drawing/2014/main" id="{B4AF92F9-34CC-3948-B5ED-7A08F9D2F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8" name="Freeform 19">
                  <a:extLst>
                    <a:ext uri="{FF2B5EF4-FFF2-40B4-BE49-F238E27FC236}">
                      <a16:creationId xmlns="" xmlns:a16="http://schemas.microsoft.com/office/drawing/2014/main" id="{6606FCBC-2AA4-DD41-B276-12C1972F5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9" name="Freeform 20">
                  <a:extLst>
                    <a:ext uri="{FF2B5EF4-FFF2-40B4-BE49-F238E27FC236}">
                      <a16:creationId xmlns="" xmlns:a16="http://schemas.microsoft.com/office/drawing/2014/main" id="{51F4DCD7-0483-9748-9708-E6A8CD37C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0" name="Freeform 21">
                  <a:extLst>
                    <a:ext uri="{FF2B5EF4-FFF2-40B4-BE49-F238E27FC236}">
                      <a16:creationId xmlns="" xmlns:a16="http://schemas.microsoft.com/office/drawing/2014/main" id="{FA9401F7-0BFE-3E4B-AAFD-A0EE7121A4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1" name="Freeform 22">
                  <a:extLst>
                    <a:ext uri="{FF2B5EF4-FFF2-40B4-BE49-F238E27FC236}">
                      <a16:creationId xmlns="" xmlns:a16="http://schemas.microsoft.com/office/drawing/2014/main" id="{60C059DD-1D1A-F144-9543-8485B2B01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6" name="Group 3">
                <a:extLst>
                  <a:ext uri="{FF2B5EF4-FFF2-40B4-BE49-F238E27FC236}">
                    <a16:creationId xmlns="" xmlns:a16="http://schemas.microsoft.com/office/drawing/2014/main" id="{72860762-F8DF-0B4C-93F9-80E92784E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1339" y="4479308"/>
                <a:ext cx="2498499" cy="2327567"/>
                <a:chOff x="5184676" y="4867269"/>
                <a:chExt cx="2331183" cy="2171802"/>
              </a:xfrm>
            </p:grpSpPr>
            <p:sp>
              <p:nvSpPr>
                <p:cNvPr id="21" name="Freeform 42">
                  <a:extLst>
                    <a:ext uri="{FF2B5EF4-FFF2-40B4-BE49-F238E27FC236}">
                      <a16:creationId xmlns="" xmlns:a16="http://schemas.microsoft.com/office/drawing/2014/main" id="{885B0AEB-EC6B-FA4C-AE6A-B390F002A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2" name="Freeform 43">
                  <a:extLst>
                    <a:ext uri="{FF2B5EF4-FFF2-40B4-BE49-F238E27FC236}">
                      <a16:creationId xmlns="" xmlns:a16="http://schemas.microsoft.com/office/drawing/2014/main" id="{D50F3CEB-F51D-F542-8A54-74C40C248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" name="Freeform 44">
                  <a:extLst>
                    <a:ext uri="{FF2B5EF4-FFF2-40B4-BE49-F238E27FC236}">
                      <a16:creationId xmlns="" xmlns:a16="http://schemas.microsoft.com/office/drawing/2014/main" id="{B33D5124-1311-204F-AEDC-D8A3D5ED0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" name="Freeform 45">
                  <a:extLst>
                    <a:ext uri="{FF2B5EF4-FFF2-40B4-BE49-F238E27FC236}">
                      <a16:creationId xmlns="" xmlns:a16="http://schemas.microsoft.com/office/drawing/2014/main" id="{91FA8FD7-648C-ED4A-89A1-45D3FA1D9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" name="Freeform 46">
                  <a:extLst>
                    <a:ext uri="{FF2B5EF4-FFF2-40B4-BE49-F238E27FC236}">
                      <a16:creationId xmlns="" xmlns:a16="http://schemas.microsoft.com/office/drawing/2014/main" id="{F83E9291-EB24-0946-9CE4-91B2EA912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" name="Freeform 47">
                  <a:extLst>
                    <a:ext uri="{FF2B5EF4-FFF2-40B4-BE49-F238E27FC236}">
                      <a16:creationId xmlns="" xmlns:a16="http://schemas.microsoft.com/office/drawing/2014/main" id="{C64D3F75-3512-0944-9A74-1C19619AA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" name="Freeform 48">
                  <a:extLst>
                    <a:ext uri="{FF2B5EF4-FFF2-40B4-BE49-F238E27FC236}">
                      <a16:creationId xmlns="" xmlns:a16="http://schemas.microsoft.com/office/drawing/2014/main" id="{4E85E186-9075-EF45-82E6-87832317B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" name="Freeform 49">
                  <a:extLst>
                    <a:ext uri="{FF2B5EF4-FFF2-40B4-BE49-F238E27FC236}">
                      <a16:creationId xmlns="" xmlns:a16="http://schemas.microsoft.com/office/drawing/2014/main" id="{BE7091F3-F8FA-304E-B1A6-525B31EBA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9" name="Freeform 50">
                  <a:extLst>
                    <a:ext uri="{FF2B5EF4-FFF2-40B4-BE49-F238E27FC236}">
                      <a16:creationId xmlns="" xmlns:a16="http://schemas.microsoft.com/office/drawing/2014/main" id="{9BBC2704-01B7-A24D-AD30-3C5177681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0" name="Freeform 51">
                  <a:extLst>
                    <a:ext uri="{FF2B5EF4-FFF2-40B4-BE49-F238E27FC236}">
                      <a16:creationId xmlns="" xmlns:a16="http://schemas.microsoft.com/office/drawing/2014/main" id="{5DB3F30A-8CD0-284D-81D5-B40A9035F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1" name="Freeform 52">
                  <a:extLst>
                    <a:ext uri="{FF2B5EF4-FFF2-40B4-BE49-F238E27FC236}">
                      <a16:creationId xmlns="" xmlns:a16="http://schemas.microsoft.com/office/drawing/2014/main" id="{38881D0C-8C18-1D40-8978-36456F80D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2" name="Freeform 53">
                  <a:extLst>
                    <a:ext uri="{FF2B5EF4-FFF2-40B4-BE49-F238E27FC236}">
                      <a16:creationId xmlns="" xmlns:a16="http://schemas.microsoft.com/office/drawing/2014/main" id="{FB1A32EF-12CA-6840-94B3-AC2CBED31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3" name="Freeform 54">
                  <a:extLst>
                    <a:ext uri="{FF2B5EF4-FFF2-40B4-BE49-F238E27FC236}">
                      <a16:creationId xmlns="" xmlns:a16="http://schemas.microsoft.com/office/drawing/2014/main" id="{257AE867-473F-794F-A4C8-063DD218F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4" name="Freeform 55">
                  <a:extLst>
                    <a:ext uri="{FF2B5EF4-FFF2-40B4-BE49-F238E27FC236}">
                      <a16:creationId xmlns="" xmlns:a16="http://schemas.microsoft.com/office/drawing/2014/main" id="{C5D07D54-202A-414A-B8E3-899F73BB7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5" name="Freeform 56">
                  <a:extLst>
                    <a:ext uri="{FF2B5EF4-FFF2-40B4-BE49-F238E27FC236}">
                      <a16:creationId xmlns="" xmlns:a16="http://schemas.microsoft.com/office/drawing/2014/main" id="{14DD15D2-E026-5C44-8470-7546A12E4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6" name="Freeform 57">
                  <a:extLst>
                    <a:ext uri="{FF2B5EF4-FFF2-40B4-BE49-F238E27FC236}">
                      <a16:creationId xmlns="" xmlns:a16="http://schemas.microsoft.com/office/drawing/2014/main" id="{1B519003-78A7-A747-8140-0FEDE9DE8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7" name="Freeform 58">
                  <a:extLst>
                    <a:ext uri="{FF2B5EF4-FFF2-40B4-BE49-F238E27FC236}">
                      <a16:creationId xmlns="" xmlns:a16="http://schemas.microsoft.com/office/drawing/2014/main" id="{A84120D0-510D-FA4F-B01F-398CA7C25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8" name="Freeform 59">
                  <a:extLst>
                    <a:ext uri="{FF2B5EF4-FFF2-40B4-BE49-F238E27FC236}">
                      <a16:creationId xmlns="" xmlns:a16="http://schemas.microsoft.com/office/drawing/2014/main" id="{6DB0EE0A-E92E-B949-BEE7-64E4CE297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9" name="Freeform 60">
                  <a:extLst>
                    <a:ext uri="{FF2B5EF4-FFF2-40B4-BE49-F238E27FC236}">
                      <a16:creationId xmlns="" xmlns:a16="http://schemas.microsoft.com/office/drawing/2014/main" id="{481C86F9-D6D2-6E4A-982E-A24E8CA23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0" name="Freeform 61">
                  <a:extLst>
                    <a:ext uri="{FF2B5EF4-FFF2-40B4-BE49-F238E27FC236}">
                      <a16:creationId xmlns="" xmlns:a16="http://schemas.microsoft.com/office/drawing/2014/main" id="{EABE69F3-A50D-9F49-9DAE-EE45C5385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1" name="Freeform 62">
                  <a:extLst>
                    <a:ext uri="{FF2B5EF4-FFF2-40B4-BE49-F238E27FC236}">
                      <a16:creationId xmlns="" xmlns:a16="http://schemas.microsoft.com/office/drawing/2014/main" id="{05E6AE38-A6AD-7A48-8346-FD5C5D9BC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F18F1F67-5357-614C-9067-F3F1408AA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73695" y="-518940"/>
                <a:ext cx="2381760" cy="2498938"/>
                <a:chOff x="8186027" y="-478708"/>
                <a:chExt cx="2221729" cy="2331183"/>
              </a:xfrm>
            </p:grpSpPr>
            <p:sp>
              <p:nvSpPr>
                <p:cNvPr id="8" name="Freeform 168">
                  <a:extLst>
                    <a:ext uri="{FF2B5EF4-FFF2-40B4-BE49-F238E27FC236}">
                      <a16:creationId xmlns="" xmlns:a16="http://schemas.microsoft.com/office/drawing/2014/main" id="{7DAD884D-AAC4-F547-A7F0-F8A811429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" name="Freeform 169">
                  <a:extLst>
                    <a:ext uri="{FF2B5EF4-FFF2-40B4-BE49-F238E27FC236}">
                      <a16:creationId xmlns="" xmlns:a16="http://schemas.microsoft.com/office/drawing/2014/main" id="{8E761EC5-DBB0-2E44-B60A-2194B1967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" name="Freeform 170">
                  <a:extLst>
                    <a:ext uri="{FF2B5EF4-FFF2-40B4-BE49-F238E27FC236}">
                      <a16:creationId xmlns="" xmlns:a16="http://schemas.microsoft.com/office/drawing/2014/main" id="{40E23964-8BEC-0A44-B454-8528175E22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" name="Freeform 171">
                  <a:extLst>
                    <a:ext uri="{FF2B5EF4-FFF2-40B4-BE49-F238E27FC236}">
                      <a16:creationId xmlns="" xmlns:a16="http://schemas.microsoft.com/office/drawing/2014/main" id="{48F7550E-5E5B-5745-8177-0AA2BBCF3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="" xmlns:a16="http://schemas.microsoft.com/office/drawing/2014/main" id="{BB8BE89C-093B-4743-B155-F5C367F7D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="" xmlns:a16="http://schemas.microsoft.com/office/drawing/2014/main" id="{1CE877EA-E1FA-9E4C-BCA5-CF10FFC7E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="" xmlns:a16="http://schemas.microsoft.com/office/drawing/2014/main" id="{08C3E879-D6E2-7F4F-90B9-0407885F7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="" xmlns:a16="http://schemas.microsoft.com/office/drawing/2014/main" id="{77BF59E8-119A-1746-B394-ADFDBA12D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="" xmlns:a16="http://schemas.microsoft.com/office/drawing/2014/main" id="{FCB5BED5-E158-374E-835F-B0447998B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="" xmlns:a16="http://schemas.microsoft.com/office/drawing/2014/main" id="{9407BE5E-D185-E249-A8B7-D9C07D9A1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" name="Freeform 179">
                  <a:extLst>
                    <a:ext uri="{FF2B5EF4-FFF2-40B4-BE49-F238E27FC236}">
                      <a16:creationId xmlns="" xmlns:a16="http://schemas.microsoft.com/office/drawing/2014/main" id="{DE804C86-B273-FC4C-B621-2DE8D3309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" name="Freeform 180">
                  <a:extLst>
                    <a:ext uri="{FF2B5EF4-FFF2-40B4-BE49-F238E27FC236}">
                      <a16:creationId xmlns="" xmlns:a16="http://schemas.microsoft.com/office/drawing/2014/main" id="{87D8A82F-52E8-9C4D-BD9F-BA2196777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" name="Freeform 181">
                  <a:extLst>
                    <a:ext uri="{FF2B5EF4-FFF2-40B4-BE49-F238E27FC236}">
                      <a16:creationId xmlns="" xmlns:a16="http://schemas.microsoft.com/office/drawing/2014/main" id="{08E5FDFA-D493-A544-BCA4-A1F3708586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</p:grp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92679" y="155022"/>
            <a:ext cx="4205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Mockups </a:t>
            </a:r>
            <a:r>
              <a:rPr lang="mr-IN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–</a:t>
            </a:r>
            <a:r>
              <a:rPr lang="en-US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 page 2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42" y="740234"/>
            <a:ext cx="4350417" cy="42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39F2F9F-83F1-9743-9322-F4CD8D1F1B17}"/>
              </a:ext>
            </a:extLst>
          </p:cNvPr>
          <p:cNvGrpSpPr/>
          <p:nvPr/>
        </p:nvGrpSpPr>
        <p:grpSpPr>
          <a:xfrm>
            <a:off x="-569026" y="-308126"/>
            <a:ext cx="10234722" cy="5768376"/>
            <a:chOff x="-758701" y="-275371"/>
            <a:chExt cx="13646296" cy="7691168"/>
          </a:xfrm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E21120BB-2206-BF48-8195-CE2D76DEF3D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758701" y="2299115"/>
              <a:ext cx="2304000" cy="5116682"/>
              <a:chOff x="-528478" y="549275"/>
              <a:chExt cx="2916078" cy="6475971"/>
            </a:xfrm>
          </p:grpSpPr>
          <p:grpSp>
            <p:nvGrpSpPr>
              <p:cNvPr id="62" name="Group 7">
                <a:extLst>
                  <a:ext uri="{FF2B5EF4-FFF2-40B4-BE49-F238E27FC236}">
                    <a16:creationId xmlns="" xmlns:a16="http://schemas.microsoft.com/office/drawing/2014/main" id="{B00FC559-46B4-2441-A6BB-E4137D845D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15" name="Freeform 25">
                  <a:extLst>
                    <a:ext uri="{FF2B5EF4-FFF2-40B4-BE49-F238E27FC236}">
                      <a16:creationId xmlns="" xmlns:a16="http://schemas.microsoft.com/office/drawing/2014/main" id="{938EE767-0900-5044-B7B5-54FAE045D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6" name="Freeform 26">
                  <a:extLst>
                    <a:ext uri="{FF2B5EF4-FFF2-40B4-BE49-F238E27FC236}">
                      <a16:creationId xmlns="" xmlns:a16="http://schemas.microsoft.com/office/drawing/2014/main" id="{F1B5A567-63DE-3E4F-BB10-9C42302AE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7" name="Freeform 27">
                  <a:extLst>
                    <a:ext uri="{FF2B5EF4-FFF2-40B4-BE49-F238E27FC236}">
                      <a16:creationId xmlns="" xmlns:a16="http://schemas.microsoft.com/office/drawing/2014/main" id="{71958837-4490-AF41-8B8C-A7C53D1DA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8" name="Freeform 28">
                  <a:extLst>
                    <a:ext uri="{FF2B5EF4-FFF2-40B4-BE49-F238E27FC236}">
                      <a16:creationId xmlns="" xmlns:a16="http://schemas.microsoft.com/office/drawing/2014/main" id="{972ECDBC-0E02-B14D-AB35-8AD58F3C7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9" name="Freeform 29">
                  <a:extLst>
                    <a:ext uri="{FF2B5EF4-FFF2-40B4-BE49-F238E27FC236}">
                      <a16:creationId xmlns="" xmlns:a16="http://schemas.microsoft.com/office/drawing/2014/main" id="{CDBBB5BE-9991-844A-AB6E-AB5B4F31A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0" name="Freeform 30">
                  <a:extLst>
                    <a:ext uri="{FF2B5EF4-FFF2-40B4-BE49-F238E27FC236}">
                      <a16:creationId xmlns="" xmlns:a16="http://schemas.microsoft.com/office/drawing/2014/main" id="{634722AB-5E7A-0F48-83CD-E4A655526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1" name="Freeform 31">
                  <a:extLst>
                    <a:ext uri="{FF2B5EF4-FFF2-40B4-BE49-F238E27FC236}">
                      <a16:creationId xmlns="" xmlns:a16="http://schemas.microsoft.com/office/drawing/2014/main" id="{F251B920-2AB4-5341-AB55-904BC97858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2" name="Freeform 32">
                  <a:extLst>
                    <a:ext uri="{FF2B5EF4-FFF2-40B4-BE49-F238E27FC236}">
                      <a16:creationId xmlns="" xmlns:a16="http://schemas.microsoft.com/office/drawing/2014/main" id="{281AC262-C150-8D43-8254-D95D786C4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3" name="Freeform 33">
                  <a:extLst>
                    <a:ext uri="{FF2B5EF4-FFF2-40B4-BE49-F238E27FC236}">
                      <a16:creationId xmlns="" xmlns:a16="http://schemas.microsoft.com/office/drawing/2014/main" id="{5F54805D-AE43-D34C-A741-C73D2CD3D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4" name="Freeform 34">
                  <a:extLst>
                    <a:ext uri="{FF2B5EF4-FFF2-40B4-BE49-F238E27FC236}">
                      <a16:creationId xmlns="" xmlns:a16="http://schemas.microsoft.com/office/drawing/2014/main" id="{ACD52D37-0F01-DF42-90DC-EF71CC2B9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5" name="Freeform 35">
                  <a:extLst>
                    <a:ext uri="{FF2B5EF4-FFF2-40B4-BE49-F238E27FC236}">
                      <a16:creationId xmlns="" xmlns:a16="http://schemas.microsoft.com/office/drawing/2014/main" id="{319D213F-2559-6A45-B0D9-EEBE298F9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6" name="Freeform 36">
                  <a:extLst>
                    <a:ext uri="{FF2B5EF4-FFF2-40B4-BE49-F238E27FC236}">
                      <a16:creationId xmlns="" xmlns:a16="http://schemas.microsoft.com/office/drawing/2014/main" id="{B77392C6-CF16-454D-B399-1E97C6C21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7" name="Freeform 37">
                  <a:extLst>
                    <a:ext uri="{FF2B5EF4-FFF2-40B4-BE49-F238E27FC236}">
                      <a16:creationId xmlns="" xmlns:a16="http://schemas.microsoft.com/office/drawing/2014/main" id="{37D41430-E211-0C47-92D0-75F9207E2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8" name="Freeform 38">
                  <a:extLst>
                    <a:ext uri="{FF2B5EF4-FFF2-40B4-BE49-F238E27FC236}">
                      <a16:creationId xmlns="" xmlns:a16="http://schemas.microsoft.com/office/drawing/2014/main" id="{AE7CE9ED-CD7F-FB4E-B7E6-541DA7568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9" name="Freeform 39">
                  <a:extLst>
                    <a:ext uri="{FF2B5EF4-FFF2-40B4-BE49-F238E27FC236}">
                      <a16:creationId xmlns="" xmlns:a16="http://schemas.microsoft.com/office/drawing/2014/main" id="{DACCB55F-BC86-C942-80FB-21F72C313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63" name="Group 2">
                <a:extLst>
                  <a:ext uri="{FF2B5EF4-FFF2-40B4-BE49-F238E27FC236}">
                    <a16:creationId xmlns="" xmlns:a16="http://schemas.microsoft.com/office/drawing/2014/main" id="{173351DF-B267-4E4B-9A39-136C2D161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90" name="Freeform 66">
                  <a:extLst>
                    <a:ext uri="{FF2B5EF4-FFF2-40B4-BE49-F238E27FC236}">
                      <a16:creationId xmlns="" xmlns:a16="http://schemas.microsoft.com/office/drawing/2014/main" id="{155C8C51-055A-D74A-BEE7-398D375AC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1" name="Freeform 67">
                  <a:extLst>
                    <a:ext uri="{FF2B5EF4-FFF2-40B4-BE49-F238E27FC236}">
                      <a16:creationId xmlns="" xmlns:a16="http://schemas.microsoft.com/office/drawing/2014/main" id="{D79CBF6F-E861-E243-9523-EC0409430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2" name="Freeform 68">
                  <a:extLst>
                    <a:ext uri="{FF2B5EF4-FFF2-40B4-BE49-F238E27FC236}">
                      <a16:creationId xmlns="" xmlns:a16="http://schemas.microsoft.com/office/drawing/2014/main" id="{4DC3EAC0-5D3A-D34D-BE9B-EC634CB7C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3" name="Freeform 69">
                  <a:extLst>
                    <a:ext uri="{FF2B5EF4-FFF2-40B4-BE49-F238E27FC236}">
                      <a16:creationId xmlns="" xmlns:a16="http://schemas.microsoft.com/office/drawing/2014/main" id="{BF20EDE7-70E6-4849-9DE1-80B00B17E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4" name="Freeform 70">
                  <a:extLst>
                    <a:ext uri="{FF2B5EF4-FFF2-40B4-BE49-F238E27FC236}">
                      <a16:creationId xmlns="" xmlns:a16="http://schemas.microsoft.com/office/drawing/2014/main" id="{D134A420-55A2-5540-B0B6-2A1CB47F9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5" name="Freeform 71">
                  <a:extLst>
                    <a:ext uri="{FF2B5EF4-FFF2-40B4-BE49-F238E27FC236}">
                      <a16:creationId xmlns="" xmlns:a16="http://schemas.microsoft.com/office/drawing/2014/main" id="{744E48BF-AF60-8B42-AD00-BC2AE338C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6" name="Freeform 72">
                  <a:extLst>
                    <a:ext uri="{FF2B5EF4-FFF2-40B4-BE49-F238E27FC236}">
                      <a16:creationId xmlns="" xmlns:a16="http://schemas.microsoft.com/office/drawing/2014/main" id="{3D3BF028-2040-E64C-9AA8-F7D56AF21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7" name="Freeform 73">
                  <a:extLst>
                    <a:ext uri="{FF2B5EF4-FFF2-40B4-BE49-F238E27FC236}">
                      <a16:creationId xmlns="" xmlns:a16="http://schemas.microsoft.com/office/drawing/2014/main" id="{40D22E69-46BC-F642-83C4-31A8CA553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8" name="Freeform 74">
                  <a:extLst>
                    <a:ext uri="{FF2B5EF4-FFF2-40B4-BE49-F238E27FC236}">
                      <a16:creationId xmlns="" xmlns:a16="http://schemas.microsoft.com/office/drawing/2014/main" id="{17D14AB4-5A3B-7848-8759-A32C8716A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9" name="Freeform 75">
                  <a:extLst>
                    <a:ext uri="{FF2B5EF4-FFF2-40B4-BE49-F238E27FC236}">
                      <a16:creationId xmlns="" xmlns:a16="http://schemas.microsoft.com/office/drawing/2014/main" id="{0373B048-83E2-B544-A4A5-601954550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0" name="Freeform 76">
                  <a:extLst>
                    <a:ext uri="{FF2B5EF4-FFF2-40B4-BE49-F238E27FC236}">
                      <a16:creationId xmlns="" xmlns:a16="http://schemas.microsoft.com/office/drawing/2014/main" id="{27849645-B810-7848-A0D8-73E3A3711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1" name="Freeform 77">
                  <a:extLst>
                    <a:ext uri="{FF2B5EF4-FFF2-40B4-BE49-F238E27FC236}">
                      <a16:creationId xmlns="" xmlns:a16="http://schemas.microsoft.com/office/drawing/2014/main" id="{25B6F79D-7A54-9646-BEF7-6DFAF2A0A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2" name="Freeform 78">
                  <a:extLst>
                    <a:ext uri="{FF2B5EF4-FFF2-40B4-BE49-F238E27FC236}">
                      <a16:creationId xmlns="" xmlns:a16="http://schemas.microsoft.com/office/drawing/2014/main" id="{50700CA8-1836-9247-A5F5-136428CE5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3" name="Freeform 79">
                  <a:extLst>
                    <a:ext uri="{FF2B5EF4-FFF2-40B4-BE49-F238E27FC236}">
                      <a16:creationId xmlns="" xmlns:a16="http://schemas.microsoft.com/office/drawing/2014/main" id="{F72D1C33-422B-734F-B5D0-AA22B56B7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4" name="Freeform 80">
                  <a:extLst>
                    <a:ext uri="{FF2B5EF4-FFF2-40B4-BE49-F238E27FC236}">
                      <a16:creationId xmlns="" xmlns:a16="http://schemas.microsoft.com/office/drawing/2014/main" id="{8141BEF7-0F35-4142-ADEE-F72D962D4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5" name="Freeform 81">
                  <a:extLst>
                    <a:ext uri="{FF2B5EF4-FFF2-40B4-BE49-F238E27FC236}">
                      <a16:creationId xmlns="" xmlns:a16="http://schemas.microsoft.com/office/drawing/2014/main" id="{04C0786C-2676-C64B-939F-3B4D4F90E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6" name="Freeform 82">
                  <a:extLst>
                    <a:ext uri="{FF2B5EF4-FFF2-40B4-BE49-F238E27FC236}">
                      <a16:creationId xmlns="" xmlns:a16="http://schemas.microsoft.com/office/drawing/2014/main" id="{C7AAB6A5-80C2-3C47-AD79-FAE0388B2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7" name="Freeform 83">
                  <a:extLst>
                    <a:ext uri="{FF2B5EF4-FFF2-40B4-BE49-F238E27FC236}">
                      <a16:creationId xmlns="" xmlns:a16="http://schemas.microsoft.com/office/drawing/2014/main" id="{CF07B0DE-1809-344B-958D-C6F23AF93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8" name="Freeform 84">
                  <a:extLst>
                    <a:ext uri="{FF2B5EF4-FFF2-40B4-BE49-F238E27FC236}">
                      <a16:creationId xmlns="" xmlns:a16="http://schemas.microsoft.com/office/drawing/2014/main" id="{D7FC20C4-014C-344B-A549-06DC08105C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9" name="Freeform 85">
                  <a:extLst>
                    <a:ext uri="{FF2B5EF4-FFF2-40B4-BE49-F238E27FC236}">
                      <a16:creationId xmlns="" xmlns:a16="http://schemas.microsoft.com/office/drawing/2014/main" id="{B2E6FC26-6366-7649-8FFF-222B29C66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0" name="Freeform 86">
                  <a:extLst>
                    <a:ext uri="{FF2B5EF4-FFF2-40B4-BE49-F238E27FC236}">
                      <a16:creationId xmlns="" xmlns:a16="http://schemas.microsoft.com/office/drawing/2014/main" id="{29BC5E5C-F251-B148-9E76-117ED6665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="" xmlns:a16="http://schemas.microsoft.com/office/drawing/2014/main" id="{C4400D25-AEA7-584B-9606-B6981DA71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2" name="Freeform 88">
                  <a:extLst>
                    <a:ext uri="{FF2B5EF4-FFF2-40B4-BE49-F238E27FC236}">
                      <a16:creationId xmlns="" xmlns:a16="http://schemas.microsoft.com/office/drawing/2014/main" id="{49D8D988-FA51-3541-A6CF-31837C593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3" name="Freeform 89">
                  <a:extLst>
                    <a:ext uri="{FF2B5EF4-FFF2-40B4-BE49-F238E27FC236}">
                      <a16:creationId xmlns="" xmlns:a16="http://schemas.microsoft.com/office/drawing/2014/main" id="{FB13833F-08DA-544C-9A78-8F41B4F8B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4" name="Freeform 90">
                  <a:extLst>
                    <a:ext uri="{FF2B5EF4-FFF2-40B4-BE49-F238E27FC236}">
                      <a16:creationId xmlns="" xmlns:a16="http://schemas.microsoft.com/office/drawing/2014/main" id="{FAFC9160-D99D-3A4D-98B2-CD3594E3F9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64" name="Group 1">
                <a:extLst>
                  <a:ext uri="{FF2B5EF4-FFF2-40B4-BE49-F238E27FC236}">
                    <a16:creationId xmlns="" xmlns:a16="http://schemas.microsoft.com/office/drawing/2014/main" id="{3FCD3380-A2CD-4D45-8EB4-5E7C6E0C0F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65" name="Freeform 91">
                  <a:extLst>
                    <a:ext uri="{FF2B5EF4-FFF2-40B4-BE49-F238E27FC236}">
                      <a16:creationId xmlns="" xmlns:a16="http://schemas.microsoft.com/office/drawing/2014/main" id="{1C136F4D-78A0-7E4B-95BD-5B0CD8D215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6" name="Freeform 92">
                  <a:extLst>
                    <a:ext uri="{FF2B5EF4-FFF2-40B4-BE49-F238E27FC236}">
                      <a16:creationId xmlns="" xmlns:a16="http://schemas.microsoft.com/office/drawing/2014/main" id="{60022AB4-5D07-DC42-948A-A70F69C7C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7" name="Freeform 93">
                  <a:extLst>
                    <a:ext uri="{FF2B5EF4-FFF2-40B4-BE49-F238E27FC236}">
                      <a16:creationId xmlns="" xmlns:a16="http://schemas.microsoft.com/office/drawing/2014/main" id="{470E0B61-46FE-BE45-A348-BB5E180CA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8" name="Freeform 94">
                  <a:extLst>
                    <a:ext uri="{FF2B5EF4-FFF2-40B4-BE49-F238E27FC236}">
                      <a16:creationId xmlns="" xmlns:a16="http://schemas.microsoft.com/office/drawing/2014/main" id="{8708F3A0-5724-A54C-AB71-AD6AA858F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9" name="Freeform 95">
                  <a:extLst>
                    <a:ext uri="{FF2B5EF4-FFF2-40B4-BE49-F238E27FC236}">
                      <a16:creationId xmlns="" xmlns:a16="http://schemas.microsoft.com/office/drawing/2014/main" id="{8E8EC348-D949-0C47-8255-A4F9A2B2A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0" name="Freeform 96">
                  <a:extLst>
                    <a:ext uri="{FF2B5EF4-FFF2-40B4-BE49-F238E27FC236}">
                      <a16:creationId xmlns="" xmlns:a16="http://schemas.microsoft.com/office/drawing/2014/main" id="{2E5F556E-3EC3-204D-957F-ED1C4AC60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 dirty="0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1" name="Freeform 97">
                  <a:extLst>
                    <a:ext uri="{FF2B5EF4-FFF2-40B4-BE49-F238E27FC236}">
                      <a16:creationId xmlns="" xmlns:a16="http://schemas.microsoft.com/office/drawing/2014/main" id="{1A9DD0B5-E852-AB46-97F7-D65A0394D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2" name="Freeform 98">
                  <a:extLst>
                    <a:ext uri="{FF2B5EF4-FFF2-40B4-BE49-F238E27FC236}">
                      <a16:creationId xmlns="" xmlns:a16="http://schemas.microsoft.com/office/drawing/2014/main" id="{4F4812E5-EE60-2E40-B96D-D22763B1F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3" name="Freeform 99">
                  <a:extLst>
                    <a:ext uri="{FF2B5EF4-FFF2-40B4-BE49-F238E27FC236}">
                      <a16:creationId xmlns="" xmlns:a16="http://schemas.microsoft.com/office/drawing/2014/main" id="{E92FA7DC-CAF9-D540-BF02-7DD6E757C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4" name="Freeform 100">
                  <a:extLst>
                    <a:ext uri="{FF2B5EF4-FFF2-40B4-BE49-F238E27FC236}">
                      <a16:creationId xmlns="" xmlns:a16="http://schemas.microsoft.com/office/drawing/2014/main" id="{2F3A801F-FC0E-FB4A-9931-C2C8C4F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5" name="Freeform 101">
                  <a:extLst>
                    <a:ext uri="{FF2B5EF4-FFF2-40B4-BE49-F238E27FC236}">
                      <a16:creationId xmlns="" xmlns:a16="http://schemas.microsoft.com/office/drawing/2014/main" id="{2427EA28-4162-1D4D-A730-F5ECFC643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6" name="Freeform 102">
                  <a:extLst>
                    <a:ext uri="{FF2B5EF4-FFF2-40B4-BE49-F238E27FC236}">
                      <a16:creationId xmlns="" xmlns:a16="http://schemas.microsoft.com/office/drawing/2014/main" id="{9E85F510-6B0F-F543-877D-EFBFED15F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7" name="Freeform 103">
                  <a:extLst>
                    <a:ext uri="{FF2B5EF4-FFF2-40B4-BE49-F238E27FC236}">
                      <a16:creationId xmlns="" xmlns:a16="http://schemas.microsoft.com/office/drawing/2014/main" id="{E3CD5565-DDA9-A148-8D64-B9DA57D56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8" name="Freeform 104">
                  <a:extLst>
                    <a:ext uri="{FF2B5EF4-FFF2-40B4-BE49-F238E27FC236}">
                      <a16:creationId xmlns="" xmlns:a16="http://schemas.microsoft.com/office/drawing/2014/main" id="{1468A87D-C7BA-FB46-B996-8CE0C96B8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79" name="Freeform 105">
                  <a:extLst>
                    <a:ext uri="{FF2B5EF4-FFF2-40B4-BE49-F238E27FC236}">
                      <a16:creationId xmlns="" xmlns:a16="http://schemas.microsoft.com/office/drawing/2014/main" id="{839355A2-FC10-514E-930D-2F160EEC1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0" name="Freeform 106">
                  <a:extLst>
                    <a:ext uri="{FF2B5EF4-FFF2-40B4-BE49-F238E27FC236}">
                      <a16:creationId xmlns="" xmlns:a16="http://schemas.microsoft.com/office/drawing/2014/main" id="{771BF10A-FFF5-7D4B-84C3-7729B2288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1" name="Freeform 107">
                  <a:extLst>
                    <a:ext uri="{FF2B5EF4-FFF2-40B4-BE49-F238E27FC236}">
                      <a16:creationId xmlns="" xmlns:a16="http://schemas.microsoft.com/office/drawing/2014/main" id="{6171F6D9-4069-AE4E-8226-8B5A26893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2" name="Freeform 108">
                  <a:extLst>
                    <a:ext uri="{FF2B5EF4-FFF2-40B4-BE49-F238E27FC236}">
                      <a16:creationId xmlns="" xmlns:a16="http://schemas.microsoft.com/office/drawing/2014/main" id="{E54D7418-ABD1-E84D-90AA-D85724358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3" name="Freeform 109">
                  <a:extLst>
                    <a:ext uri="{FF2B5EF4-FFF2-40B4-BE49-F238E27FC236}">
                      <a16:creationId xmlns="" xmlns:a16="http://schemas.microsoft.com/office/drawing/2014/main" id="{8D711EDD-04A6-8347-9087-E3E886273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4" name="Freeform 110">
                  <a:extLst>
                    <a:ext uri="{FF2B5EF4-FFF2-40B4-BE49-F238E27FC236}">
                      <a16:creationId xmlns="" xmlns:a16="http://schemas.microsoft.com/office/drawing/2014/main" id="{4D208DC9-EB30-3549-B827-30B14C0FE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5" name="Freeform 111">
                  <a:extLst>
                    <a:ext uri="{FF2B5EF4-FFF2-40B4-BE49-F238E27FC236}">
                      <a16:creationId xmlns="" xmlns:a16="http://schemas.microsoft.com/office/drawing/2014/main" id="{E00E4210-0BDD-6043-939D-7BCC1815E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6" name="Freeform 112">
                  <a:extLst>
                    <a:ext uri="{FF2B5EF4-FFF2-40B4-BE49-F238E27FC236}">
                      <a16:creationId xmlns="" xmlns:a16="http://schemas.microsoft.com/office/drawing/2014/main" id="{E0B41AE9-CF4A-DB43-A849-C267D9917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7" name="Freeform 113">
                  <a:extLst>
                    <a:ext uri="{FF2B5EF4-FFF2-40B4-BE49-F238E27FC236}">
                      <a16:creationId xmlns="" xmlns:a16="http://schemas.microsoft.com/office/drawing/2014/main" id="{ABE90FC1-D0E5-2645-A818-D399DA6BB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8" name="Freeform 114">
                  <a:extLst>
                    <a:ext uri="{FF2B5EF4-FFF2-40B4-BE49-F238E27FC236}">
                      <a16:creationId xmlns="" xmlns:a16="http://schemas.microsoft.com/office/drawing/2014/main" id="{D9F91988-DB1E-EE42-A18B-540E61B21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89" name="Freeform 115">
                  <a:extLst>
                    <a:ext uri="{FF2B5EF4-FFF2-40B4-BE49-F238E27FC236}">
                      <a16:creationId xmlns="" xmlns:a16="http://schemas.microsoft.com/office/drawing/2014/main" id="{3001E38B-0DA6-EB4E-9B4C-79DD3828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C91FECD7-7F54-9E41-A46F-ED6150303F3D}"/>
                </a:ext>
              </a:extLst>
            </p:cNvPr>
            <p:cNvGrpSpPr/>
            <p:nvPr/>
          </p:nvGrpSpPr>
          <p:grpSpPr>
            <a:xfrm>
              <a:off x="10091452" y="-275371"/>
              <a:ext cx="2796143" cy="7325815"/>
              <a:chOff x="9773695" y="-518940"/>
              <a:chExt cx="2796143" cy="7325815"/>
            </a:xfrm>
          </p:grpSpPr>
          <p:grpSp>
            <p:nvGrpSpPr>
              <p:cNvPr id="5" name="Group 8">
                <a:extLst>
                  <a:ext uri="{FF2B5EF4-FFF2-40B4-BE49-F238E27FC236}">
                    <a16:creationId xmlns="" xmlns:a16="http://schemas.microsoft.com/office/drawing/2014/main" id="{AAB55539-6F7B-4948-A53E-CD374A44F6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5208" y="2068596"/>
                <a:ext cx="2510822" cy="2347076"/>
                <a:chOff x="1789675" y="-486389"/>
                <a:chExt cx="2342704" cy="2191006"/>
              </a:xfrm>
            </p:grpSpPr>
            <p:sp>
              <p:nvSpPr>
                <p:cNvPr id="42" name="Freeform 3">
                  <a:extLst>
                    <a:ext uri="{FF2B5EF4-FFF2-40B4-BE49-F238E27FC236}">
                      <a16:creationId xmlns="" xmlns:a16="http://schemas.microsoft.com/office/drawing/2014/main" id="{8497D8EC-9860-B943-9AC1-E6A09D60E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3" name="Freeform 4">
                  <a:extLst>
                    <a:ext uri="{FF2B5EF4-FFF2-40B4-BE49-F238E27FC236}">
                      <a16:creationId xmlns="" xmlns:a16="http://schemas.microsoft.com/office/drawing/2014/main" id="{1F5482DE-DEE0-B144-A41F-4BEDDF6A7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4" name="Freeform 5">
                  <a:extLst>
                    <a:ext uri="{FF2B5EF4-FFF2-40B4-BE49-F238E27FC236}">
                      <a16:creationId xmlns="" xmlns:a16="http://schemas.microsoft.com/office/drawing/2014/main" id="{5ED0A6CC-9375-3F4F-BEAB-293B9464B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5" name="Freeform 6">
                  <a:extLst>
                    <a:ext uri="{FF2B5EF4-FFF2-40B4-BE49-F238E27FC236}">
                      <a16:creationId xmlns="" xmlns:a16="http://schemas.microsoft.com/office/drawing/2014/main" id="{56C0C811-30A4-7549-BDA8-95F40C53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6" name="Freeform 7">
                  <a:extLst>
                    <a:ext uri="{FF2B5EF4-FFF2-40B4-BE49-F238E27FC236}">
                      <a16:creationId xmlns="" xmlns:a16="http://schemas.microsoft.com/office/drawing/2014/main" id="{724934A2-B69E-FF42-BD8F-5C540FBE2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="" xmlns:a16="http://schemas.microsoft.com/office/drawing/2014/main" id="{B8595CE4-8BCE-5343-B798-0E44175D5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8" name="Freeform 9">
                  <a:extLst>
                    <a:ext uri="{FF2B5EF4-FFF2-40B4-BE49-F238E27FC236}">
                      <a16:creationId xmlns="" xmlns:a16="http://schemas.microsoft.com/office/drawing/2014/main" id="{E9E0C40A-0B49-8946-B718-600950978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9" name="Freeform 10">
                  <a:extLst>
                    <a:ext uri="{FF2B5EF4-FFF2-40B4-BE49-F238E27FC236}">
                      <a16:creationId xmlns="" xmlns:a16="http://schemas.microsoft.com/office/drawing/2014/main" id="{99FE89B6-B9D6-3A4D-BC36-C5F940358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0" name="Freeform 11">
                  <a:extLst>
                    <a:ext uri="{FF2B5EF4-FFF2-40B4-BE49-F238E27FC236}">
                      <a16:creationId xmlns="" xmlns:a16="http://schemas.microsoft.com/office/drawing/2014/main" id="{4BDF3186-6572-1E47-B491-81CCF10ED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1" name="Freeform 12">
                  <a:extLst>
                    <a:ext uri="{FF2B5EF4-FFF2-40B4-BE49-F238E27FC236}">
                      <a16:creationId xmlns="" xmlns:a16="http://schemas.microsoft.com/office/drawing/2014/main" id="{35BEF46C-1515-6A4C-BA59-53188C978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2" name="Freeform 13">
                  <a:extLst>
                    <a:ext uri="{FF2B5EF4-FFF2-40B4-BE49-F238E27FC236}">
                      <a16:creationId xmlns="" xmlns:a16="http://schemas.microsoft.com/office/drawing/2014/main" id="{E657D4AC-98B5-DA49-A936-79827E801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3" name="Freeform 14">
                  <a:extLst>
                    <a:ext uri="{FF2B5EF4-FFF2-40B4-BE49-F238E27FC236}">
                      <a16:creationId xmlns="" xmlns:a16="http://schemas.microsoft.com/office/drawing/2014/main" id="{0D7F96B1-2710-1A45-9029-60798B821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4" name="Freeform 15">
                  <a:extLst>
                    <a:ext uri="{FF2B5EF4-FFF2-40B4-BE49-F238E27FC236}">
                      <a16:creationId xmlns="" xmlns:a16="http://schemas.microsoft.com/office/drawing/2014/main" id="{21E87EB8-3DFC-784B-812D-C15FB0F25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5" name="Freeform 16">
                  <a:extLst>
                    <a:ext uri="{FF2B5EF4-FFF2-40B4-BE49-F238E27FC236}">
                      <a16:creationId xmlns="" xmlns:a16="http://schemas.microsoft.com/office/drawing/2014/main" id="{8B3F2BCB-1BFF-4842-9EF4-E764382B4D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6" name="Freeform 17">
                  <a:extLst>
                    <a:ext uri="{FF2B5EF4-FFF2-40B4-BE49-F238E27FC236}">
                      <a16:creationId xmlns="" xmlns:a16="http://schemas.microsoft.com/office/drawing/2014/main" id="{6C43E3BE-866B-2845-BA5D-C94DADB88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7" name="Freeform 18">
                  <a:extLst>
                    <a:ext uri="{FF2B5EF4-FFF2-40B4-BE49-F238E27FC236}">
                      <a16:creationId xmlns="" xmlns:a16="http://schemas.microsoft.com/office/drawing/2014/main" id="{B4AF92F9-34CC-3948-B5ED-7A08F9D2F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8" name="Freeform 19">
                  <a:extLst>
                    <a:ext uri="{FF2B5EF4-FFF2-40B4-BE49-F238E27FC236}">
                      <a16:creationId xmlns="" xmlns:a16="http://schemas.microsoft.com/office/drawing/2014/main" id="{6606FCBC-2AA4-DD41-B276-12C1972F5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59" name="Freeform 20">
                  <a:extLst>
                    <a:ext uri="{FF2B5EF4-FFF2-40B4-BE49-F238E27FC236}">
                      <a16:creationId xmlns="" xmlns:a16="http://schemas.microsoft.com/office/drawing/2014/main" id="{51F4DCD7-0483-9748-9708-E6A8CD37C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0" name="Freeform 21">
                  <a:extLst>
                    <a:ext uri="{FF2B5EF4-FFF2-40B4-BE49-F238E27FC236}">
                      <a16:creationId xmlns="" xmlns:a16="http://schemas.microsoft.com/office/drawing/2014/main" id="{FA9401F7-0BFE-3E4B-AAFD-A0EE7121A4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61" name="Freeform 22">
                  <a:extLst>
                    <a:ext uri="{FF2B5EF4-FFF2-40B4-BE49-F238E27FC236}">
                      <a16:creationId xmlns="" xmlns:a16="http://schemas.microsoft.com/office/drawing/2014/main" id="{60C059DD-1D1A-F144-9543-8485B2B01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6" name="Group 3">
                <a:extLst>
                  <a:ext uri="{FF2B5EF4-FFF2-40B4-BE49-F238E27FC236}">
                    <a16:creationId xmlns="" xmlns:a16="http://schemas.microsoft.com/office/drawing/2014/main" id="{72860762-F8DF-0B4C-93F9-80E92784E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1339" y="4479308"/>
                <a:ext cx="2498499" cy="2327567"/>
                <a:chOff x="5184676" y="4867269"/>
                <a:chExt cx="2331183" cy="2171802"/>
              </a:xfrm>
            </p:grpSpPr>
            <p:sp>
              <p:nvSpPr>
                <p:cNvPr id="21" name="Freeform 42">
                  <a:extLst>
                    <a:ext uri="{FF2B5EF4-FFF2-40B4-BE49-F238E27FC236}">
                      <a16:creationId xmlns="" xmlns:a16="http://schemas.microsoft.com/office/drawing/2014/main" id="{885B0AEB-EC6B-FA4C-AE6A-B390F002A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2" name="Freeform 43">
                  <a:extLst>
                    <a:ext uri="{FF2B5EF4-FFF2-40B4-BE49-F238E27FC236}">
                      <a16:creationId xmlns="" xmlns:a16="http://schemas.microsoft.com/office/drawing/2014/main" id="{D50F3CEB-F51D-F542-8A54-74C40C248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3" name="Freeform 44">
                  <a:extLst>
                    <a:ext uri="{FF2B5EF4-FFF2-40B4-BE49-F238E27FC236}">
                      <a16:creationId xmlns="" xmlns:a16="http://schemas.microsoft.com/office/drawing/2014/main" id="{B33D5124-1311-204F-AEDC-D8A3D5ED0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4" name="Freeform 45">
                  <a:extLst>
                    <a:ext uri="{FF2B5EF4-FFF2-40B4-BE49-F238E27FC236}">
                      <a16:creationId xmlns="" xmlns:a16="http://schemas.microsoft.com/office/drawing/2014/main" id="{91FA8FD7-648C-ED4A-89A1-45D3FA1D9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5" name="Freeform 46">
                  <a:extLst>
                    <a:ext uri="{FF2B5EF4-FFF2-40B4-BE49-F238E27FC236}">
                      <a16:creationId xmlns="" xmlns:a16="http://schemas.microsoft.com/office/drawing/2014/main" id="{F83E9291-EB24-0946-9CE4-91B2EA912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6" name="Freeform 47">
                  <a:extLst>
                    <a:ext uri="{FF2B5EF4-FFF2-40B4-BE49-F238E27FC236}">
                      <a16:creationId xmlns="" xmlns:a16="http://schemas.microsoft.com/office/drawing/2014/main" id="{C64D3F75-3512-0944-9A74-1C19619AA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7" name="Freeform 48">
                  <a:extLst>
                    <a:ext uri="{FF2B5EF4-FFF2-40B4-BE49-F238E27FC236}">
                      <a16:creationId xmlns="" xmlns:a16="http://schemas.microsoft.com/office/drawing/2014/main" id="{4E85E186-9075-EF45-82E6-87832317B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8" name="Freeform 49">
                  <a:extLst>
                    <a:ext uri="{FF2B5EF4-FFF2-40B4-BE49-F238E27FC236}">
                      <a16:creationId xmlns="" xmlns:a16="http://schemas.microsoft.com/office/drawing/2014/main" id="{BE7091F3-F8FA-304E-B1A6-525B31EBA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9" name="Freeform 50">
                  <a:extLst>
                    <a:ext uri="{FF2B5EF4-FFF2-40B4-BE49-F238E27FC236}">
                      <a16:creationId xmlns="" xmlns:a16="http://schemas.microsoft.com/office/drawing/2014/main" id="{9BBC2704-01B7-A24D-AD30-3C5177681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0" name="Freeform 51">
                  <a:extLst>
                    <a:ext uri="{FF2B5EF4-FFF2-40B4-BE49-F238E27FC236}">
                      <a16:creationId xmlns="" xmlns:a16="http://schemas.microsoft.com/office/drawing/2014/main" id="{5DB3F30A-8CD0-284D-81D5-B40A9035F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1" name="Freeform 52">
                  <a:extLst>
                    <a:ext uri="{FF2B5EF4-FFF2-40B4-BE49-F238E27FC236}">
                      <a16:creationId xmlns="" xmlns:a16="http://schemas.microsoft.com/office/drawing/2014/main" id="{38881D0C-8C18-1D40-8978-36456F80D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2" name="Freeform 53">
                  <a:extLst>
                    <a:ext uri="{FF2B5EF4-FFF2-40B4-BE49-F238E27FC236}">
                      <a16:creationId xmlns="" xmlns:a16="http://schemas.microsoft.com/office/drawing/2014/main" id="{FB1A32EF-12CA-6840-94B3-AC2CBED31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3" name="Freeform 54">
                  <a:extLst>
                    <a:ext uri="{FF2B5EF4-FFF2-40B4-BE49-F238E27FC236}">
                      <a16:creationId xmlns="" xmlns:a16="http://schemas.microsoft.com/office/drawing/2014/main" id="{257AE867-473F-794F-A4C8-063DD218F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4" name="Freeform 55">
                  <a:extLst>
                    <a:ext uri="{FF2B5EF4-FFF2-40B4-BE49-F238E27FC236}">
                      <a16:creationId xmlns="" xmlns:a16="http://schemas.microsoft.com/office/drawing/2014/main" id="{C5D07D54-202A-414A-B8E3-899F73BB7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5" name="Freeform 56">
                  <a:extLst>
                    <a:ext uri="{FF2B5EF4-FFF2-40B4-BE49-F238E27FC236}">
                      <a16:creationId xmlns="" xmlns:a16="http://schemas.microsoft.com/office/drawing/2014/main" id="{14DD15D2-E026-5C44-8470-7546A12E4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6" name="Freeform 57">
                  <a:extLst>
                    <a:ext uri="{FF2B5EF4-FFF2-40B4-BE49-F238E27FC236}">
                      <a16:creationId xmlns="" xmlns:a16="http://schemas.microsoft.com/office/drawing/2014/main" id="{1B519003-78A7-A747-8140-0FEDE9DE8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7" name="Freeform 58">
                  <a:extLst>
                    <a:ext uri="{FF2B5EF4-FFF2-40B4-BE49-F238E27FC236}">
                      <a16:creationId xmlns="" xmlns:a16="http://schemas.microsoft.com/office/drawing/2014/main" id="{A84120D0-510D-FA4F-B01F-398CA7C25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8" name="Freeform 59">
                  <a:extLst>
                    <a:ext uri="{FF2B5EF4-FFF2-40B4-BE49-F238E27FC236}">
                      <a16:creationId xmlns="" xmlns:a16="http://schemas.microsoft.com/office/drawing/2014/main" id="{6DB0EE0A-E92E-B949-BEE7-64E4CE297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39" name="Freeform 60">
                  <a:extLst>
                    <a:ext uri="{FF2B5EF4-FFF2-40B4-BE49-F238E27FC236}">
                      <a16:creationId xmlns="" xmlns:a16="http://schemas.microsoft.com/office/drawing/2014/main" id="{481C86F9-D6D2-6E4A-982E-A24E8CA23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0" name="Freeform 61">
                  <a:extLst>
                    <a:ext uri="{FF2B5EF4-FFF2-40B4-BE49-F238E27FC236}">
                      <a16:creationId xmlns="" xmlns:a16="http://schemas.microsoft.com/office/drawing/2014/main" id="{EABE69F3-A50D-9F49-9DAE-EE45C5385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41" name="Freeform 62">
                  <a:extLst>
                    <a:ext uri="{FF2B5EF4-FFF2-40B4-BE49-F238E27FC236}">
                      <a16:creationId xmlns="" xmlns:a16="http://schemas.microsoft.com/office/drawing/2014/main" id="{05E6AE38-A6AD-7A48-8346-FD5C5D9BC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F18F1F67-5357-614C-9067-F3F1408AA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73695" y="-518940"/>
                <a:ext cx="2381760" cy="2498938"/>
                <a:chOff x="8186027" y="-478708"/>
                <a:chExt cx="2221729" cy="2331183"/>
              </a:xfrm>
            </p:grpSpPr>
            <p:sp>
              <p:nvSpPr>
                <p:cNvPr id="8" name="Freeform 168">
                  <a:extLst>
                    <a:ext uri="{FF2B5EF4-FFF2-40B4-BE49-F238E27FC236}">
                      <a16:creationId xmlns="" xmlns:a16="http://schemas.microsoft.com/office/drawing/2014/main" id="{7DAD884D-AAC4-F547-A7F0-F8A811429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9" name="Freeform 169">
                  <a:extLst>
                    <a:ext uri="{FF2B5EF4-FFF2-40B4-BE49-F238E27FC236}">
                      <a16:creationId xmlns="" xmlns:a16="http://schemas.microsoft.com/office/drawing/2014/main" id="{8E761EC5-DBB0-2E44-B60A-2194B1967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0" name="Freeform 170">
                  <a:extLst>
                    <a:ext uri="{FF2B5EF4-FFF2-40B4-BE49-F238E27FC236}">
                      <a16:creationId xmlns="" xmlns:a16="http://schemas.microsoft.com/office/drawing/2014/main" id="{40E23964-8BEC-0A44-B454-8528175E22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1" name="Freeform 171">
                  <a:extLst>
                    <a:ext uri="{FF2B5EF4-FFF2-40B4-BE49-F238E27FC236}">
                      <a16:creationId xmlns="" xmlns:a16="http://schemas.microsoft.com/office/drawing/2014/main" id="{48F7550E-5E5B-5745-8177-0AA2BBCF3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="" xmlns:a16="http://schemas.microsoft.com/office/drawing/2014/main" id="{BB8BE89C-093B-4743-B155-F5C367F7D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="" xmlns:a16="http://schemas.microsoft.com/office/drawing/2014/main" id="{1CE877EA-E1FA-9E4C-BCA5-CF10FFC7E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="" xmlns:a16="http://schemas.microsoft.com/office/drawing/2014/main" id="{08C3E879-D6E2-7F4F-90B9-0407885F7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="" xmlns:a16="http://schemas.microsoft.com/office/drawing/2014/main" id="{77BF59E8-119A-1746-B394-ADFDBA12D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="" xmlns:a16="http://schemas.microsoft.com/office/drawing/2014/main" id="{FCB5BED5-E158-374E-835F-B0447998B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="" xmlns:a16="http://schemas.microsoft.com/office/drawing/2014/main" id="{9407BE5E-D185-E249-A8B7-D9C07D9A1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8" name="Freeform 179">
                  <a:extLst>
                    <a:ext uri="{FF2B5EF4-FFF2-40B4-BE49-F238E27FC236}">
                      <a16:creationId xmlns="" xmlns:a16="http://schemas.microsoft.com/office/drawing/2014/main" id="{DE804C86-B273-FC4C-B621-2DE8D3309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19" name="Freeform 180">
                  <a:extLst>
                    <a:ext uri="{FF2B5EF4-FFF2-40B4-BE49-F238E27FC236}">
                      <a16:creationId xmlns="" xmlns:a16="http://schemas.microsoft.com/office/drawing/2014/main" id="{87D8A82F-52E8-9C4D-BD9F-BA2196777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  <p:sp>
              <p:nvSpPr>
                <p:cNvPr id="20" name="Freeform 181">
                  <a:extLst>
                    <a:ext uri="{FF2B5EF4-FFF2-40B4-BE49-F238E27FC236}">
                      <a16:creationId xmlns="" xmlns:a16="http://schemas.microsoft.com/office/drawing/2014/main" id="{08E5FDFA-D493-A544-BCA4-A1F3708586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/>
                  <a:endParaRPr lang="es-ES_tradnl">
                    <a:solidFill>
                      <a:srgbClr val="505051"/>
                    </a:solidFill>
                  </a:endParaRPr>
                </a:p>
              </p:txBody>
            </p:sp>
          </p:grpSp>
        </p:grpSp>
      </p:grp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792679" y="155022"/>
            <a:ext cx="4205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Mockups </a:t>
            </a:r>
            <a:r>
              <a:rPr lang="mr-IN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–</a:t>
            </a:r>
            <a:r>
              <a:rPr lang="en-US" sz="3000" b="1" dirty="0">
                <a:solidFill>
                  <a:srgbClr val="FFFFFF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 page 3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77" y="735984"/>
            <a:ext cx="4472276" cy="44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6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Overall Goal of Project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03" y="2205678"/>
            <a:ext cx="7886700" cy="732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 want to  solve a practical real world problem with a new and unique solution using technology I have never used before.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9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29045" y="-168442"/>
            <a:ext cx="9788893" cy="5765532"/>
          </a:xfrm>
          <a:prstGeom prst="rect">
            <a:avLst/>
          </a:prstGeom>
          <a:solidFill>
            <a:srgbClr val="512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635029" y="178322"/>
            <a:ext cx="805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spc="225" dirty="0" smtClean="0">
                <a:solidFill>
                  <a:srgbClr val="FFFFFF"/>
                </a:solidFill>
                <a:latin typeface="Montserrat Bold"/>
                <a:ea typeface="Nunito Bold" charset="0"/>
                <a:cs typeface="Nunito Bold" charset="0"/>
              </a:rPr>
              <a:t>Presentation 2, first demonstration</a:t>
            </a:r>
            <a:endParaRPr lang="en-US" sz="3600" b="1" spc="225" dirty="0">
              <a:solidFill>
                <a:srgbClr val="FFFFFF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937" y="842796"/>
            <a:ext cx="3630991" cy="4443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4" y="818870"/>
            <a:ext cx="3667005" cy="44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326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Final Product</a:t>
            </a:r>
            <a:endParaRPr lang="en-US" b="1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3" y="339329"/>
            <a:ext cx="24003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Features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Reactive custom </a:t>
            </a:r>
            <a:r>
              <a:rPr lang="en-US" dirty="0" err="1" smtClean="0">
                <a:solidFill>
                  <a:schemeClr val="bg1"/>
                </a:solidFill>
              </a:rPr>
              <a:t>programmically</a:t>
            </a:r>
            <a:r>
              <a:rPr lang="en-US" dirty="0" smtClean="0">
                <a:solidFill>
                  <a:schemeClr val="bg1"/>
                </a:solidFill>
              </a:rPr>
              <a:t> made </a:t>
            </a:r>
            <a:r>
              <a:rPr lang="en-US" dirty="0" err="1" smtClean="0">
                <a:solidFill>
                  <a:schemeClr val="bg1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Data collection between start time/End time of events 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Late time between the time </a:t>
            </a:r>
            <a:r>
              <a:rPr lang="en-US" dirty="0" smtClean="0">
                <a:solidFill>
                  <a:srgbClr val="7CFC00"/>
                </a:solidFill>
              </a:rPr>
              <a:t>started </a:t>
            </a:r>
            <a:r>
              <a:rPr lang="en-US" dirty="0" smtClean="0">
                <a:solidFill>
                  <a:schemeClr val="bg1"/>
                </a:solidFill>
              </a:rPr>
              <a:t>and the </a:t>
            </a:r>
            <a:r>
              <a:rPr lang="en-US" dirty="0" smtClean="0">
                <a:solidFill>
                  <a:srgbClr val="FF0000"/>
                </a:solidFill>
              </a:rPr>
              <a:t>end</a:t>
            </a:r>
            <a:r>
              <a:rPr lang="en-US" dirty="0" smtClean="0">
                <a:solidFill>
                  <a:schemeClr val="bg1"/>
                </a:solidFill>
              </a:rPr>
              <a:t> time. Up to 24 hours.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User messages automatically analyzed and placed within 5 sentiment categories: </a:t>
            </a:r>
            <a:r>
              <a:rPr lang="en-US" dirty="0" smtClean="0">
                <a:solidFill>
                  <a:srgbClr val="66FF00"/>
                </a:solidFill>
              </a:rPr>
              <a:t>Great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rgbClr val="4DFF4D"/>
                </a:solidFill>
              </a:rPr>
              <a:t>Good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rgbClr val="F1FF00"/>
                </a:solidFill>
              </a:rPr>
              <a:t>Neutral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rgbClr val="FF9999"/>
                </a:solidFill>
              </a:rPr>
              <a:t>Bad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Awful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Time reformatting.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Takes the top 3 most popular interacted with tweets, cleans and posts them anonymously.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Combines everyone's sentiment into an overall sentiment.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054"/>
            <a:ext cx="1336568" cy="2892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68" y="-167054"/>
            <a:ext cx="1470631" cy="3182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46" y="336296"/>
            <a:ext cx="3994160" cy="20169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65" y="2848706"/>
            <a:ext cx="1876511" cy="2245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95" y="1243622"/>
            <a:ext cx="474567" cy="361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13626">
            <a:off x="6037663" y="2581670"/>
            <a:ext cx="629548" cy="4795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27" y="3035532"/>
            <a:ext cx="2174810" cy="20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Tools Used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pic>
        <p:nvPicPr>
          <p:cNvPr id="1026" name="Picture 2" descr="mage result for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0" y="1511132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kiv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177" y="1268016"/>
            <a:ext cx="2057124" cy="20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5" y="3430648"/>
            <a:ext cx="5584092" cy="15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8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Design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1179147"/>
            <a:ext cx="6734908" cy="348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Style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" y="1541860"/>
            <a:ext cx="2915755" cy="2741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084" y="1541860"/>
            <a:ext cx="2912065" cy="27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Struggles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Programmically</a:t>
            </a:r>
            <a:r>
              <a:rPr lang="en-US" dirty="0" smtClean="0">
                <a:solidFill>
                  <a:schemeClr val="bg1"/>
                </a:solidFill>
              </a:rPr>
              <a:t> building the </a:t>
            </a:r>
            <a:r>
              <a:rPr lang="en-US" dirty="0" err="1" smtClean="0">
                <a:solidFill>
                  <a:schemeClr val="bg1"/>
                </a:solidFill>
              </a:rPr>
              <a:t>ui</a:t>
            </a:r>
            <a:r>
              <a:rPr lang="en-US" dirty="0" smtClean="0">
                <a:solidFill>
                  <a:schemeClr val="bg1"/>
                </a:solidFill>
              </a:rPr>
              <a:t> was incredibly difficult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Processing twitters data came with many bugs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Interacting with queried data is semi unreliable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Future Additions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Translate to </a:t>
            </a:r>
            <a:r>
              <a:rPr lang="en-US" dirty="0" err="1" smtClean="0">
                <a:solidFill>
                  <a:schemeClr val="bg1"/>
                </a:solidFill>
              </a:rPr>
              <a:t>php</a:t>
            </a:r>
            <a:r>
              <a:rPr lang="en-US" dirty="0" smtClean="0">
                <a:solidFill>
                  <a:schemeClr val="bg1"/>
                </a:solidFill>
              </a:rPr>
              <a:t> to make it accessible online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Build a user side and skip twitter all together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Implement facial detection to further filter posts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Build API to allow schools/work to  customize auto attendance takers/whatever they want.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Allow a variety of methods to take attendance such as: unique event codes at events, QR codes, message keys, geolocation.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3467" y="2074664"/>
            <a:ext cx="2897065" cy="99417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Questions?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3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Overview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Learn Python/</a:t>
            </a:r>
            <a:r>
              <a:rPr lang="en-US" dirty="0" err="1" smtClean="0">
                <a:solidFill>
                  <a:schemeClr val="bg1"/>
                </a:solidFill>
              </a:rPr>
              <a:t>Tweepy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Stages of progress throughout semester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Demonstration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Tools used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Design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Style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Struggles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Future additions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28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Learning Python and </a:t>
            </a:r>
            <a:r>
              <a:rPr lang="en-US" dirty="0" err="1" smtClean="0">
                <a:solidFill>
                  <a:schemeClr val="bg1"/>
                </a:solidFill>
                <a:latin typeface="PT Mono" charset="0"/>
                <a:ea typeface="PT Mono" charset="0"/>
                <a:cs typeface="PT Mono" charset="0"/>
              </a:rPr>
              <a:t>Tweepy</a:t>
            </a:r>
            <a:endParaRPr lang="en-US" dirty="0">
              <a:solidFill>
                <a:schemeClr val="bg1"/>
              </a:solidFill>
              <a:latin typeface="PT Mono" charset="0"/>
              <a:ea typeface="PT Mono" charset="0"/>
              <a:cs typeface="PT Mo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5" y="1345223"/>
            <a:ext cx="3593429" cy="237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6" y="1345222"/>
            <a:ext cx="1960181" cy="2909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16" y="2351452"/>
            <a:ext cx="474567" cy="3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65760" y="-336884"/>
            <a:ext cx="9788893" cy="5765532"/>
          </a:xfrm>
          <a:prstGeom prst="rect">
            <a:avLst/>
          </a:prstGeom>
          <a:solidFill>
            <a:srgbClr val="512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xmlns="" id="{278C8E0B-69AE-A746-85B2-B322F95F927B}"/>
              </a:ext>
            </a:extLst>
          </p:cNvPr>
          <p:cNvSpPr/>
          <p:nvPr/>
        </p:nvSpPr>
        <p:spPr>
          <a:xfrm>
            <a:off x="843708" y="1018381"/>
            <a:ext cx="3214583" cy="27711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094172" y="1953181"/>
            <a:ext cx="713657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3815862" y="1706960"/>
            <a:ext cx="3780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spc="113" dirty="0" smtClean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Everything I came up with before the </a:t>
            </a:r>
            <a:r>
              <a:rPr lang="en-US" sz="1000" spc="113" smtClean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first presentation</a:t>
            </a:r>
            <a:endParaRPr lang="en-US" sz="1000" spc="113" dirty="0">
              <a:solidFill>
                <a:schemeClr val="bg1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3948115" y="178322"/>
            <a:ext cx="4746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spc="225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Brainstorming stage</a:t>
            </a:r>
            <a:endParaRPr lang="en-US" sz="3600" b="1" spc="225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Rough draft senior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Harris Schrick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5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Recognized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the professional world companies, schools, churches, and communities alike put on events outside of regular hours/schedules that they offer employee’s to attend. </a:t>
            </a:r>
          </a:p>
          <a:p>
            <a:r>
              <a:rPr lang="en-US" dirty="0" smtClean="0"/>
              <a:t>These events range from things like company softball, company 5k run for charity, concerts, professional talks, parades and so on.</a:t>
            </a:r>
          </a:p>
          <a:p>
            <a:r>
              <a:rPr lang="en-US" dirty="0" smtClean="0"/>
              <a:t>The problem with events such as these are that being able to see who attended them or figuring out how to prove you attended them can be a daunting task.</a:t>
            </a:r>
          </a:p>
          <a:p>
            <a:r>
              <a:rPr lang="en-US" dirty="0" smtClean="0"/>
              <a:t>Large crowds, weather conditions, open outdoor spaces, constant movement etc. can all cause check in area’s/taking attendance a major problem.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SelfieHere</a:t>
            </a:r>
            <a:r>
              <a:rPr lang="en-US" sz="1200" dirty="0"/>
              <a:t>(this name will probably change)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SelfieHere</a:t>
            </a:r>
            <a:r>
              <a:rPr lang="en-US" dirty="0" smtClean="0"/>
              <a:t> makes proving attendance at events simple.</a:t>
            </a:r>
          </a:p>
          <a:p>
            <a:r>
              <a:rPr lang="en-US" dirty="0" smtClean="0"/>
              <a:t>Simply pull out your phone, take a picture of yourself with the event in the background, and post it on twitter with the hashtag #</a:t>
            </a:r>
            <a:r>
              <a:rPr lang="en-US" dirty="0" err="1" smtClean="0"/>
              <a:t>selfiehere</a:t>
            </a:r>
            <a:r>
              <a:rPr lang="en-US" dirty="0" smtClean="0"/>
              <a:t>+[event name] and also your name. (your company will give you the event name)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2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You post your event selfie with the hashtag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Our program (</a:t>
            </a:r>
            <a:r>
              <a:rPr lang="en-US" b="1" dirty="0" smtClean="0"/>
              <a:t>Desktop app</a:t>
            </a:r>
            <a:r>
              <a:rPr lang="en-US" dirty="0" smtClean="0"/>
              <a:t>, </a:t>
            </a:r>
            <a:r>
              <a:rPr lang="en-US" b="1" dirty="0" smtClean="0"/>
              <a:t>website</a:t>
            </a:r>
            <a:r>
              <a:rPr lang="en-US" dirty="0" smtClean="0"/>
              <a:t>, </a:t>
            </a:r>
            <a:r>
              <a:rPr lang="en-US" sz="825" dirty="0"/>
              <a:t>phone app maybe</a:t>
            </a:r>
            <a:r>
              <a:rPr lang="en-US" dirty="0" smtClean="0"/>
              <a:t>). Will crawl through twitter for your selected hashtag, separate the name, picture, and timestamp of each post in a selected time period,(optional) collects location, and display it alongside your coworkers as if it were a roll call sheet.</a:t>
            </a:r>
          </a:p>
        </p:txBody>
      </p:sp>
    </p:spTree>
    <p:extLst>
      <p:ext uri="{BB962C8B-B14F-4D97-AF65-F5344CB8AC3E}">
        <p14:creationId xmlns:p14="http://schemas.microsoft.com/office/powerpoint/2010/main" val="2113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olor Scheme - Manuel">
      <a:dk1>
        <a:srgbClr val="999999"/>
      </a:dk1>
      <a:lt1>
        <a:srgbClr val="FFFFFF"/>
      </a:lt1>
      <a:dk2>
        <a:srgbClr val="232C34"/>
      </a:dk2>
      <a:lt2>
        <a:srgbClr val="FFFFFF"/>
      </a:lt2>
      <a:accent1>
        <a:srgbClr val="383C58"/>
      </a:accent1>
      <a:accent2>
        <a:srgbClr val="486794"/>
      </a:accent2>
      <a:accent3>
        <a:srgbClr val="C4604C"/>
      </a:accent3>
      <a:accent4>
        <a:srgbClr val="F3AC58"/>
      </a:accent4>
      <a:accent5>
        <a:srgbClr val="767689"/>
      </a:accent5>
      <a:accent6>
        <a:srgbClr val="8095B5"/>
      </a:accent6>
      <a:hlink>
        <a:srgbClr val="F6F7F6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30667</TotalTime>
  <Words>732</Words>
  <Application>Microsoft Macintosh PowerPoint</Application>
  <PresentationFormat>On-screen Show (16:9)</PresentationFormat>
  <Paragraphs>127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29</vt:i4>
      </vt:variant>
    </vt:vector>
  </HeadingPairs>
  <TitlesOfParts>
    <vt:vector size="64" baseType="lpstr">
      <vt:lpstr>Abadi MT Condensed Extra Bold</vt:lpstr>
      <vt:lpstr>Arial</vt:lpstr>
      <vt:lpstr>Arial Unicode MS</vt:lpstr>
      <vt:lpstr>Arima Madurai Light</vt:lpstr>
      <vt:lpstr>Arima Madurai Medium</vt:lpstr>
      <vt:lpstr>Bebas Neue</vt:lpstr>
      <vt:lpstr>Calibri</vt:lpstr>
      <vt:lpstr>Calibri Light</vt:lpstr>
      <vt:lpstr>Gill Sans</vt:lpstr>
      <vt:lpstr>Lato</vt:lpstr>
      <vt:lpstr>Lato Light</vt:lpstr>
      <vt:lpstr>Mangal</vt:lpstr>
      <vt:lpstr>Montserrat</vt:lpstr>
      <vt:lpstr>Montserrat Bold</vt:lpstr>
      <vt:lpstr>Noto Sans</vt:lpstr>
      <vt:lpstr>Noto Sans Light</vt:lpstr>
      <vt:lpstr>Noto Sans Medium</vt:lpstr>
      <vt:lpstr>Noto Sans SemiBold</vt:lpstr>
      <vt:lpstr>Nunito Black</vt:lpstr>
      <vt:lpstr>Nunito Bold</vt:lpstr>
      <vt:lpstr>PT Mono</vt:lpstr>
      <vt:lpstr>Roboto Bold</vt:lpstr>
      <vt:lpstr>Roboto Regular</vt:lpstr>
      <vt:lpstr>Source Sans Pro</vt:lpstr>
      <vt:lpstr>Times New Roman</vt:lpstr>
      <vt:lpstr>Trebuchet MS</vt:lpstr>
      <vt:lpstr>Default Theme</vt:lpstr>
      <vt:lpstr>Berlin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PowerPoint Presentation</vt:lpstr>
      <vt:lpstr>Overall Goal of Project</vt:lpstr>
      <vt:lpstr>Overview</vt:lpstr>
      <vt:lpstr>Learning Python and Tweepy</vt:lpstr>
      <vt:lpstr>PowerPoint Presentation</vt:lpstr>
      <vt:lpstr>Rough draft senior project</vt:lpstr>
      <vt:lpstr>Recognized Problem</vt:lpstr>
      <vt:lpstr>Solution – SelfieHere(this name will probably change)</vt:lpstr>
      <vt:lpstr>How it works</vt:lpstr>
      <vt:lpstr>Base functionality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Product</vt:lpstr>
      <vt:lpstr>Features</vt:lpstr>
      <vt:lpstr>PowerPoint Presentation</vt:lpstr>
      <vt:lpstr>Tools Used</vt:lpstr>
      <vt:lpstr>Design</vt:lpstr>
      <vt:lpstr>Style</vt:lpstr>
      <vt:lpstr>Struggles</vt:lpstr>
      <vt:lpstr>Future Additions</vt:lpstr>
      <vt:lpstr>Questions?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Harris Schrick</cp:lastModifiedBy>
  <cp:revision>6003</cp:revision>
  <dcterms:created xsi:type="dcterms:W3CDTF">2014-11-12T21:47:38Z</dcterms:created>
  <dcterms:modified xsi:type="dcterms:W3CDTF">2020-01-02T03:10:16Z</dcterms:modified>
  <cp:category/>
</cp:coreProperties>
</file>